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r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r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r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r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r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BD95C9-8DE0-33E7-09E3-CC2B8028F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518" y="751352"/>
            <a:ext cx="8825658" cy="2677648"/>
          </a:xfrm>
        </p:spPr>
        <p:txBody>
          <a:bodyPr/>
          <a:lstStyle/>
          <a:p>
            <a:r>
              <a:rPr lang="ar-EG" dirty="0"/>
              <a:t>جنسية التأسيس وحالات فرضها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97369DD-A70D-8998-C768-7F04F51AB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49" y="8492130"/>
            <a:ext cx="8825658" cy="861420"/>
          </a:xfr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567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96E8-946E-F9F0-D705-EC02DF49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93" y="9903356"/>
            <a:ext cx="8761413" cy="706964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6A676CA-DB4D-4789-4996-208BF220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55" y="1369219"/>
            <a:ext cx="7485964" cy="5191125"/>
          </a:xfrm>
        </p:spPr>
      </p:pic>
    </p:spTree>
    <p:extLst>
      <p:ext uri="{BB962C8B-B14F-4D97-AF65-F5344CB8AC3E}">
        <p14:creationId xmlns:p14="http://schemas.microsoft.com/office/powerpoint/2010/main" val="115486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1B04A3-E650-7212-9D96-368E8369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29" y="9212793"/>
            <a:ext cx="8761413" cy="706964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A263AE4-81C4-6BD6-C186-72EDCA939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062" y="1654969"/>
            <a:ext cx="7051032" cy="4905375"/>
          </a:xfrm>
        </p:spPr>
      </p:pic>
    </p:spTree>
    <p:extLst>
      <p:ext uri="{BB962C8B-B14F-4D97-AF65-F5344CB8AC3E}">
        <p14:creationId xmlns:p14="http://schemas.microsoft.com/office/powerpoint/2010/main" val="422395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EAF99D-A5E1-0D0E-CB16-5030F1DC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1" y="9260418"/>
            <a:ext cx="8761413" cy="706964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773E6A0-F2A7-178A-50DD-D32A9FA5F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47" y="1059657"/>
            <a:ext cx="6646618" cy="5400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416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76AC45-60C6-2E10-D3B8-D0959DEA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48" y="8522231"/>
            <a:ext cx="8761413" cy="706964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F966FE0-90EA-FB29-7A08-3E6C5D239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620" y="452438"/>
            <a:ext cx="7415630" cy="5329237"/>
          </a:xfr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658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TF10001029</vt:lpstr>
      <vt:lpstr>جنسية التأسيس وحالات فرضها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جنسية التأسيس وحالات فرضها </dc:title>
  <dc:creator>samahhmoh5@gmail.com</dc:creator>
  <cp:lastModifiedBy>samahhmoh5@gmail.com</cp:lastModifiedBy>
  <cp:revision>1</cp:revision>
  <dcterms:created xsi:type="dcterms:W3CDTF">2022-09-20T05:40:28Z</dcterms:created>
  <dcterms:modified xsi:type="dcterms:W3CDTF">2022-09-20T05:46:43Z</dcterms:modified>
</cp:coreProperties>
</file>