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B6EED3-8B23-51DF-A6AA-078EC07F9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FD3A1D-FF8F-3097-5B34-6AB22E6C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A6E6BC8-24B8-6918-7AE1-A35F8152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66688"/>
            <a:ext cx="8130539" cy="64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38373B-2C43-76F7-7106-1109F07C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D345AFC-7049-D2B0-15FC-FFD092C44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719" y="714376"/>
            <a:ext cx="8298656" cy="5335588"/>
          </a:xfrm>
        </p:spPr>
      </p:pic>
    </p:spTree>
    <p:extLst>
      <p:ext uri="{BB962C8B-B14F-4D97-AF65-F5344CB8AC3E}">
        <p14:creationId xmlns:p14="http://schemas.microsoft.com/office/powerpoint/2010/main" val="9308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108307-BC09-F4D7-54D4-CA5DCC1F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93517D5-53EA-4827-2147-C55EB204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82" y="0"/>
            <a:ext cx="9272358" cy="6858000"/>
          </a:xfrm>
        </p:spPr>
      </p:pic>
    </p:spTree>
    <p:extLst>
      <p:ext uri="{BB962C8B-B14F-4D97-AF65-F5344CB8AC3E}">
        <p14:creationId xmlns:p14="http://schemas.microsoft.com/office/powerpoint/2010/main" val="159788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CDC9A0-E819-FC6E-5CBE-788A9FF7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6E1041E-79FC-0E4C-063A-BCC20C9D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06" y="326637"/>
            <a:ext cx="10072687" cy="6204725"/>
          </a:xfrm>
        </p:spPr>
      </p:pic>
    </p:spTree>
    <p:extLst>
      <p:ext uri="{BB962C8B-B14F-4D97-AF65-F5344CB8AC3E}">
        <p14:creationId xmlns:p14="http://schemas.microsoft.com/office/powerpoint/2010/main" val="3981613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اديسون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ماديسون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samahhmoh5@gmail.com</dc:creator>
  <cp:lastModifiedBy>samahhmoh5@gmail.com</cp:lastModifiedBy>
  <cp:revision>1</cp:revision>
  <dcterms:created xsi:type="dcterms:W3CDTF">2022-09-19T19:22:44Z</dcterms:created>
  <dcterms:modified xsi:type="dcterms:W3CDTF">2022-09-19T19:26:16Z</dcterms:modified>
</cp:coreProperties>
</file>