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r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C2FC4-429C-CD78-73B1-EC6DF32E8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قانون الجنسية رقم 26 لسنة 2006 النافذ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0C52FA9-208F-B3AD-9528-E9452C510C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236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455F22-D0D1-EC3C-316E-BA40FB71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E1BC66F-6BFC-CECB-110D-9FA110313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89" y="517922"/>
            <a:ext cx="7596186" cy="5822156"/>
          </a:xfrm>
        </p:spPr>
      </p:pic>
    </p:spTree>
    <p:extLst>
      <p:ext uri="{BB962C8B-B14F-4D97-AF65-F5344CB8AC3E}">
        <p14:creationId xmlns:p14="http://schemas.microsoft.com/office/powerpoint/2010/main" val="244692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975E89-0DDF-616F-AB74-82F08948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AF18C68-42EE-6A94-ED27-2D7B94412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0" y="511970"/>
            <a:ext cx="6702251" cy="6346030"/>
          </a:xfrm>
        </p:spPr>
      </p:pic>
    </p:spTree>
    <p:extLst>
      <p:ext uri="{BB962C8B-B14F-4D97-AF65-F5344CB8AC3E}">
        <p14:creationId xmlns:p14="http://schemas.microsoft.com/office/powerpoint/2010/main" val="41301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00CD4C-9D21-A16E-FFAA-AE4023C3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0CEE89C-0CFB-9526-DEFB-00C57FC49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628" y="83345"/>
            <a:ext cx="7191374" cy="6774655"/>
          </a:xfrm>
        </p:spPr>
      </p:pic>
    </p:spTree>
    <p:extLst>
      <p:ext uri="{BB962C8B-B14F-4D97-AF65-F5344CB8AC3E}">
        <p14:creationId xmlns:p14="http://schemas.microsoft.com/office/powerpoint/2010/main" val="2510405887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واجهة</vt:lpstr>
      <vt:lpstr>قانون الجنسية رقم 26 لسنة 2006 النافذ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قانون الجنسية رقم 26 لسنة 2006 النافذ</dc:title>
  <dc:creator>samahhmoh5@gmail.com</dc:creator>
  <cp:lastModifiedBy>samahhmoh5@gmail.com</cp:lastModifiedBy>
  <cp:revision>1</cp:revision>
  <dcterms:created xsi:type="dcterms:W3CDTF">2022-09-19T19:39:08Z</dcterms:created>
  <dcterms:modified xsi:type="dcterms:W3CDTF">2022-09-19T19:41:15Z</dcterms:modified>
</cp:coreProperties>
</file>