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r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r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r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ABD78A0-AAE8-9C3B-9519-B00D8E9302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/>
              <a:t>مصادر القانون الدولي الخاص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90A1476-F624-8E46-FEE6-CA0D874AE6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49455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4C8F9E0-38C4-2803-74DA-CA2D3F568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EE5F32C5-1B59-D301-EB4E-E680489988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6325" y="803275"/>
            <a:ext cx="4285288" cy="5248275"/>
          </a:xfrm>
        </p:spPr>
      </p:pic>
      <p:pic>
        <p:nvPicPr>
          <p:cNvPr id="5" name="صورة 5">
            <a:extLst>
              <a:ext uri="{FF2B5EF4-FFF2-40B4-BE49-F238E27FC236}">
                <a16:creationId xmlns:a16="http://schemas.microsoft.com/office/drawing/2014/main" id="{7CA768AC-75CD-3E59-D5D9-0D0ACFDDC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3792" y="719666"/>
            <a:ext cx="4424416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727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36FDB6-7C8C-8CB1-A471-6F721D343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FE2C49E5-71C9-8D4F-C23E-FE7C399F3D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0717" y="803275"/>
            <a:ext cx="4096504" cy="5248275"/>
          </a:xfrm>
        </p:spPr>
      </p:pic>
    </p:spTree>
    <p:extLst>
      <p:ext uri="{BB962C8B-B14F-4D97-AF65-F5344CB8AC3E}">
        <p14:creationId xmlns:p14="http://schemas.microsoft.com/office/powerpoint/2010/main" val="40889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2AFE4D-1480-EE85-1447-DCBA13755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6266ADCE-9908-3348-25D9-3A80B84717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91254" y="803275"/>
            <a:ext cx="4735429" cy="5248275"/>
          </a:xfrm>
        </p:spPr>
      </p:pic>
    </p:spTree>
    <p:extLst>
      <p:ext uri="{BB962C8B-B14F-4D97-AF65-F5344CB8AC3E}">
        <p14:creationId xmlns:p14="http://schemas.microsoft.com/office/powerpoint/2010/main" val="981533196"/>
      </p:ext>
    </p:extLst>
  </p:cSld>
  <p:clrMapOvr>
    <a:masterClrMapping/>
  </p:clrMapOvr>
</p:sld>
</file>

<file path=ppt/theme/theme1.xml><?xml version="1.0" encoding="utf-8"?>
<a:theme xmlns:a="http://schemas.openxmlformats.org/drawingml/2006/main" name="أطلس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4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أطلس</vt:lpstr>
      <vt:lpstr>مصادر القانون الدولي الخاص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مصادر القانون الدولي الخاص</dc:title>
  <dc:creator>samahhmoh5@gmail.com</dc:creator>
  <cp:lastModifiedBy>samahhmoh5@gmail.com</cp:lastModifiedBy>
  <cp:revision>1</cp:revision>
  <dcterms:created xsi:type="dcterms:W3CDTF">2022-09-19T19:29:45Z</dcterms:created>
  <dcterms:modified xsi:type="dcterms:W3CDTF">2022-09-19T19:31:56Z</dcterms:modified>
</cp:coreProperties>
</file>