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 id="257" r:id="rId8"/>
    <p:sldId id="258" r:id="rId9"/>
    <p:sldId id="259" r:id="rId10"/>
    <p:sldId id="260"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10" Type="http://schemas.openxmlformats.org/officeDocument/2006/relationships/slide" Target="slides/slide4.xml"/><Relationship Id="rId11" Type="http://schemas.openxmlformats.org/officeDocument/2006/relationships/slide" Target="slides/slide5.xml"/><Relationship Id="rId2" Type="http://schemas.openxmlformats.org/officeDocument/2006/relationships/printerSettings" Target="printerSettings/printerSettings1.bin"/><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ctrTitle"/>
          </p:nvPr>
        </p:nvSpPr>
        <p:spPr/>
        <p:txBody>
          <a:bodyPr/>
          <a:lstStyle/>
          <a:p>
            <a:r>
              <a:t>الجمعية العامة للأمم المتحدة: التكوين، الأدوار، والانعقاد</a:t>
            </a:r>
          </a:p>
        </p:txBody>
      </p:sp>
      <p:sp>
        <p:nvSpPr>
          <p:cNvPr id="3" name="Subtitle 2"/>
          <p:cNvSpPr>
            <a:spLocks noGrp="1"/>
          </p:cNvSpPr>
          <p:nvPr>
            <p:ph type="subTitle" idx="1"/>
          </p:nvPr>
        </p:nvSpPr>
        <p:spPr/>
        <p:txBody>
          <a:bodyPr/>
          <a:lstStyle/>
          <a:p>
            <a:r>
              <a:t>إعداد: أ.م.د. أحمد مجيد عبدالله</a:t>
            </a:r>
          </a:p>
          <a:p>
            <a:r>
              <a:t>كلية الحقوق - جامعة النهرين</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مقدمة عن الجمعية العامة</a:t>
            </a:r>
          </a:p>
        </p:txBody>
      </p:sp>
      <p:sp>
        <p:nvSpPr>
          <p:cNvPr id="3" name="Content Placeholder 2"/>
          <p:cNvSpPr>
            <a:spLocks noGrp="1"/>
          </p:cNvSpPr>
          <p:nvPr>
            <p:ph idx="1"/>
          </p:nvPr>
        </p:nvSpPr>
        <p:spPr/>
        <p:txBody>
          <a:bodyPr/>
          <a:lstStyle/>
          <a:p>
            <a:r>
              <a:t>الجمعية العامة هي أحد الأجهزة الرئيسية في منظمة الأمم المتحدة، وتضم جميع الدول الأعضاء، وتمثل منبرًا للتشاور والتعاون في القضايا العالمية.</a:t>
            </a:r>
          </a:p>
          <a:p/>
          <a:p>
            <a:r>
              <a:t>إعداد: أ.م.د. أحمد مجيد عبدالله - كلية الحقوق - جامعة النهرين</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تكوين الجمعية العامة</a:t>
            </a:r>
          </a:p>
        </p:txBody>
      </p:sp>
      <p:sp>
        <p:nvSpPr>
          <p:cNvPr id="3" name="Content Placeholder 2"/>
          <p:cNvSpPr>
            <a:spLocks noGrp="1"/>
          </p:cNvSpPr>
          <p:nvPr>
            <p:ph idx="1"/>
          </p:nvPr>
        </p:nvSpPr>
        <p:spPr/>
        <p:txBody>
          <a:bodyPr/>
          <a:lstStyle/>
          <a:p>
            <a:r>
              <a:t>تتكون الجمعية العامة من جميع الدول الأعضاء في الأمم المتحدة، ولكل دولة صوت واحد. وتُتخذ القرارات الهامة بأغلبية الثلثين من الأعضاء الحاضرين والمصوتين.</a:t>
            </a:r>
          </a:p>
          <a:p/>
          <a:p>
            <a:r>
              <a:t>إعداد: أ.م.د. أحمد مجيد عبدالله - كلية الحقوق - جامعة النهرين</a:t>
            </a:r>
          </a:p>
        </p:txBody>
      </p:sp>
    </p:spTree>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أدوار الجمعية العامة</a:t>
            </a:r>
          </a:p>
        </p:txBody>
      </p:sp>
      <p:sp>
        <p:nvSpPr>
          <p:cNvPr id="3" name="Content Placeholder 2"/>
          <p:cNvSpPr>
            <a:spLocks noGrp="1"/>
          </p:cNvSpPr>
          <p:nvPr>
            <p:ph idx="1"/>
          </p:nvPr>
        </p:nvSpPr>
        <p:spPr/>
        <p:txBody>
          <a:bodyPr/>
          <a:lstStyle/>
          <a:p>
            <a:r>
              <a:t>- مناقشة القضايا الدولية مثل السلم والأمن.</a:t>
            </a:r>
          </a:p>
          <a:p>
            <a:r>
              <a:t>- إصدار توصيات غير ملزمة.</a:t>
            </a:r>
          </a:p>
          <a:p>
            <a:r>
              <a:t>- إقرار ميزانية الأمم المتحدة.</a:t>
            </a:r>
          </a:p>
          <a:p>
            <a:r>
              <a:t>- انتخاب الأعضاء غير الدائمين في مجلس الأمن.</a:t>
            </a:r>
          </a:p>
          <a:p>
            <a:r>
              <a:t>- تعيين الأمين العام بناءً على توصية مجلس الأمن.</a:t>
            </a:r>
          </a:p>
          <a:p/>
          <a:p>
            <a:r>
              <a:t>إعداد: أ.م.د. أحمد مجيد عبدالله - كلية الحقوق - جامعة النهرين</a:t>
            </a:r>
          </a:p>
        </p:txBody>
      </p:sp>
    </p:spTree>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انعقاد الجمعية العامة</a:t>
            </a:r>
          </a:p>
        </p:txBody>
      </p:sp>
      <p:sp>
        <p:nvSpPr>
          <p:cNvPr id="3" name="Content Placeholder 2"/>
          <p:cNvSpPr>
            <a:spLocks noGrp="1"/>
          </p:cNvSpPr>
          <p:nvPr>
            <p:ph idx="1"/>
          </p:nvPr>
        </p:nvSpPr>
        <p:spPr/>
        <p:txBody>
          <a:bodyPr/>
          <a:lstStyle/>
          <a:p>
            <a:r>
              <a:t>تنعقد الجمعية العامة في دورة عادية سنوية تبدأ في شهر أيلول (سبتمبر) من كل عام في مقر الأمم المتحدة في نيويورك. ويجوز عقد دورات خاصة أو طارئة بطلب من مجلس الأمن أو أغلبية الأعضاء.</a:t>
            </a:r>
          </a:p>
          <a:p/>
          <a:p>
            <a:r>
              <a:t>إعداد: أ.م.د. أحمد مجيد عبدالله - كلية الحقوق - جامعة النهرين</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