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8" r:id="rId6"/>
    <p:sldId id="294" r:id="rId7"/>
    <p:sldId id="29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smtClean="0">
                <a:solidFill>
                  <a:schemeClr val="tx1"/>
                </a:solidFill>
              </a:rPr>
              <a:t>المحاضرة </a:t>
            </a:r>
            <a:r>
              <a:rPr lang="en-US" sz="3200" b="1" smtClean="0">
                <a:solidFill>
                  <a:schemeClr val="tx1"/>
                </a:solidFill>
              </a:rPr>
              <a:t>الرابعة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المرحلة الثالثة</a:t>
            </a:r>
            <a:endParaRPr lang="en-US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" altLang="en-US" b="1" dirty="0" smtClean="0">
                <a:solidFill>
                  <a:schemeClr val="tx1"/>
                </a:solidFill>
                <a:cs typeface="+mj-cs"/>
              </a:rPr>
              <a:t>أ.م.د فادية حافظ جاسم </a:t>
            </a:r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cs typeface="+mj-cs"/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المبادئ الاساسية للقانون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002060"/>
                </a:solidFill>
              </a:rPr>
              <a:t>1- مبدأ التوازن بين الضرورات العسكرية والانجازات الانسانية .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002060"/>
                </a:solidFill>
              </a:rPr>
              <a:t>2- مبدأ التقييد في اختيار وسائل القتال وأسالييبه .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002060"/>
                </a:solidFill>
              </a:rPr>
              <a:t>3- مبدأ المعاملة الانسانية .</a:t>
            </a:r>
            <a:endParaRPr lang="en-US" sz="2800" b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المبادئ العامة للقانون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002060"/>
                </a:solidFill>
              </a:rPr>
              <a:t>1- </a:t>
            </a:r>
            <a:r>
              <a:rPr lang="en-US" sz="3200" b="1" dirty="0" smtClean="0">
                <a:solidFill>
                  <a:srgbClr val="002060"/>
                </a:solidFill>
              </a:rPr>
              <a:t>مبدأ صيانة الحرمات .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 lvl="1"/>
            <a:r>
              <a:rPr lang="en-US" sz="3200" b="1" dirty="0" smtClean="0">
                <a:solidFill>
                  <a:srgbClr val="002060"/>
                </a:solidFill>
              </a:rPr>
              <a:t>2- مبدأ عدم التمييز.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pPr lvl="1"/>
            <a:r>
              <a:rPr lang="en-US" sz="3200" b="1" dirty="0" smtClean="0">
                <a:solidFill>
                  <a:srgbClr val="002060"/>
                </a:solidFill>
              </a:rPr>
              <a:t>3- مبدأ الأمن .</a:t>
            </a:r>
            <a:endParaRPr lang="en-US" sz="3200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المبادئ الخاصة  بضحايا الحرب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3200" b="1" dirty="0" smtClean="0">
              <a:solidFill>
                <a:srgbClr val="FF0000"/>
              </a:solidFill>
            </a:endParaRPr>
          </a:p>
          <a:p>
            <a:pPr marL="624205" indent="-514350">
              <a:buAutoNum type="arabic1Minus"/>
            </a:pPr>
            <a:r>
              <a:rPr lang="en-US" sz="3200" b="1" dirty="0" smtClean="0">
                <a:solidFill>
                  <a:srgbClr val="0070C0"/>
                </a:solidFill>
              </a:rPr>
              <a:t>مبدأ الحياد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624205" indent="-514350">
              <a:buAutoNum type="arabic1Minus"/>
            </a:pPr>
            <a:r>
              <a:rPr lang="en-US" sz="3200" b="1" dirty="0" smtClean="0">
                <a:solidFill>
                  <a:srgbClr val="0070C0"/>
                </a:solidFill>
              </a:rPr>
              <a:t>مبدأ الحياة السوية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624205" indent="-514350">
              <a:buAutoNum type="arabic1Minus"/>
            </a:pPr>
            <a:r>
              <a:rPr lang="en-US" sz="3200" b="1" dirty="0" smtClean="0">
                <a:solidFill>
                  <a:srgbClr val="0070C0"/>
                </a:solidFill>
              </a:rPr>
              <a:t>مبدأ الحماية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470</Words>
  <Application>WPS Presentation</Application>
  <PresentationFormat>On-screen Show (4:3)</PresentationFormat>
  <Paragraphs>30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107</cp:revision>
  <dcterms:created xsi:type="dcterms:W3CDTF">2017-11-23T10:04:00Z</dcterms:created>
  <dcterms:modified xsi:type="dcterms:W3CDTF">2024-11-07T12:38:13Z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561971B4823F48CBB848039AF5A8AEAB_12</vt:lpwstr>
  </property>
  <property fmtid="{D5CDD505-2E9C-101B-9397-08002B2CF9AE}" pid="3" name="KSOProductBuildVer">
    <vt:lpwstr>1033-12.2.0.18607</vt:lpwstr>
  </property>
</Properties>
</file>