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>
  <p:sldMasterIdLst>
    <p:sldMasterId id="2147483648" r:id="rId1"/>
  </p:sldMasterIdLst>
  <p:notesMasterIdLst>
    <p:notesMasterId r:id="rId4"/>
  </p:notesMasterIdLst>
  <p:sldIdLst>
    <p:sldId id="256" r:id="rId3"/>
    <p:sldId id="294" r:id="rId5"/>
    <p:sldId id="259" r:id="rId6"/>
    <p:sldId id="297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r" rtl="1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200" b="1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b="1" dirty="0" smtClean="0">
                <a:solidFill>
                  <a:srgbClr val="C00000"/>
                </a:solidFill>
              </a:rPr>
            </a:br>
            <a:br>
              <a:rPr lang="en-US" sz="3200" b="1" dirty="0" smtClean="0">
                <a:solidFill>
                  <a:srgbClr val="C00000"/>
                </a:solidFill>
              </a:rPr>
            </a:br>
            <a:br>
              <a:rPr lang="en-US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المحاضرة </a:t>
            </a:r>
            <a:r>
              <a:rPr lang="en-US" sz="3200" b="1" dirty="0" smtClean="0">
                <a:solidFill>
                  <a:schemeClr val="tx1"/>
                </a:solidFill>
              </a:rPr>
              <a:t>الثالثة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مادة القانون الدولي الانساني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cs typeface="+mj-cs"/>
              </a:rPr>
              <a:t>المرحلة الثالثة</a:t>
            </a:r>
            <a:endParaRPr lang="en-US" sz="3200" b="1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cs typeface="+mj-cs"/>
              </a:rPr>
              <a:t>  </a:t>
            </a:r>
            <a:r>
              <a:rPr lang="" altLang="en-US" b="1" dirty="0" smtClean="0">
                <a:solidFill>
                  <a:schemeClr val="tx1"/>
                </a:solidFill>
              </a:rPr>
              <a:t>أ.م.د فادية حافظ جاسم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مبادئ القانون الدولي الانساني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أولاً : تعريف 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ثانياً : تقسيمات المبادئ 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1844824"/>
            <a:ext cx="7272808" cy="396044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تقسيمات مبادئ القانون الدولي الانساني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تتعدد مبادئ القانون الدولي الانساني الى عدة تقسيمات :-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algn="just"/>
            <a:r>
              <a:rPr lang="en-US" sz="2200" b="1" dirty="0" smtClean="0"/>
              <a:t>1-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المبادئ الاساسية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2- المبادئ العامة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3- المبادئ الخاصة بضحايا الحرب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352</Words>
  <Application>WPS Presentation</Application>
  <PresentationFormat>On-screen Show (4:3)</PresentationFormat>
  <Paragraphs>22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6" baseType="lpstr">
      <vt:lpstr>Arial</vt:lpstr>
      <vt:lpstr>SimSun</vt:lpstr>
      <vt:lpstr>Wingdings</vt:lpstr>
      <vt:lpstr>Wingdings 3</vt:lpstr>
      <vt:lpstr>Verdana</vt:lpstr>
      <vt:lpstr>Wingdings 2</vt:lpstr>
      <vt:lpstr>Lucida Sans Unicode</vt:lpstr>
      <vt:lpstr>Microsoft YaHei</vt:lpstr>
      <vt:lpstr>Arial Unicode MS</vt:lpstr>
      <vt:lpstr>Calibri</vt:lpstr>
      <vt:lpstr>Tahoma</vt:lpstr>
      <vt:lpstr>Concourse</vt:lpstr>
      <vt:lpstr>       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PC</cp:lastModifiedBy>
  <cp:revision>102</cp:revision>
  <dcterms:created xsi:type="dcterms:W3CDTF">2017-11-23T10:04:00Z</dcterms:created>
  <dcterms:modified xsi:type="dcterms:W3CDTF">2024-11-07T12:38:56Z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1D5E17163EAB4A3197DB5A008B55C8E3_12</vt:lpwstr>
  </property>
  <property fmtid="{D5CDD505-2E9C-101B-9397-08002B2CF9AE}" pid="3" name="KSOProductBuildVer">
    <vt:lpwstr>1033-12.2.0.18607</vt:lpwstr>
  </property>
</Properties>
</file>