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98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68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ال</a:t>
            </a:r>
            <a:r>
              <a:rPr lang="en-US" sz="3200" b="1" smtClean="0">
                <a:solidFill>
                  <a:schemeClr val="tx1"/>
                </a:solidFill>
              </a:rPr>
              <a:t>ثامنة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" altLang="en-US" b="1" dirty="0" smtClean="0">
                <a:solidFill>
                  <a:schemeClr val="tx1"/>
                </a:solidFill>
                <a:cs typeface="+mj-cs"/>
              </a:rPr>
              <a:t>أ.م.د فادية حافظ جاسم </a:t>
            </a:r>
            <a:endParaRPr lang="" alt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حالات لايشملها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مفهوم الاضطرابات الداخلية في الكتاب ص177 .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1"/>
            <a:endParaRPr lang="en-US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حالات لايشملها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التنظيم القانوني للاضطرابات الداخلية ص179 من الكتاب .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حالات لايشملها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مفهوم التوترات الداخلية ص180 من الكتاب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التنظيم القانوني للتوترات الداخلية ص181 من الكتاب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411</Words>
  <Application>WPS Presentation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114</cp:revision>
  <dcterms:created xsi:type="dcterms:W3CDTF">2017-11-23T10:04:00Z</dcterms:created>
  <dcterms:modified xsi:type="dcterms:W3CDTF">2024-11-07T12:44:30Z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54437F64BDB74EEE929137B0B167307B_12</vt:lpwstr>
  </property>
  <property fmtid="{D5CDD505-2E9C-101B-9397-08002B2CF9AE}" pid="3" name="KSOProductBuildVer">
    <vt:lpwstr>1033-12.2.0.18607</vt:lpwstr>
  </property>
</Properties>
</file>