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4" r:id="rId6"/>
    <p:sldId id="298" r:id="rId7"/>
    <p:sldId id="29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smtClean="0">
                <a:solidFill>
                  <a:schemeClr val="tx1"/>
                </a:solidFill>
              </a:rPr>
              <a:t>المحاضرة </a:t>
            </a:r>
            <a:r>
              <a:rPr lang="en-US" sz="3200" b="1" smtClean="0">
                <a:solidFill>
                  <a:schemeClr val="tx1"/>
                </a:solidFill>
              </a:rPr>
              <a:t>السابعة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" altLang="en-US" b="1" dirty="0" smtClean="0">
                <a:solidFill>
                  <a:schemeClr val="tx1"/>
                </a:solidFill>
              </a:rPr>
              <a:t>أ.م.د فادية حافظ جاسم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النزاعات المسلحة غير الدولية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أولاً :- النزاعات غير الدولية تعريفها ومفهومها في الكتاب ص168 .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ثانياً :- ماهية النزاعات المسلحة غير الدولية  في الكتاب ص168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624205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lvl="1"/>
            <a:endParaRPr lang="en-US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النزاعات المسلحة في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التنظيم القانوني للنزاعات المسلحة غير الدولية ص170 من الكتاب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والذي يشمل المادة الثالثة المشتركة من اتفاقيات جنيف الاربع لعام 1949 .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النزاعات المسلحة غير الدولية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ويشمل البرتوكول الاضافي الثاني لعام 1977 والذي يتعلق بالنزاعات المسلحة غير الدولية فيما يخص القانون الدولي الانساني .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585</Words>
  <Application>WPS Presentation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112</cp:revision>
  <dcterms:created xsi:type="dcterms:W3CDTF">2017-11-23T10:04:00Z</dcterms:created>
  <dcterms:modified xsi:type="dcterms:W3CDTF">2024-11-07T12:42:33Z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B449D4345E0141328C0D79D556EFFF13_12</vt:lpwstr>
  </property>
  <property fmtid="{D5CDD505-2E9C-101B-9397-08002B2CF9AE}" pid="3" name="KSOProductBuildVer">
    <vt:lpwstr>1033-12.2.0.18607</vt:lpwstr>
  </property>
</Properties>
</file>