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94" r:id="rId6"/>
    <p:sldId id="298" r:id="rId7"/>
    <p:sldId id="297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41" autoAdjust="0"/>
    <p:restoredTop sz="86415" autoAdjust="0"/>
  </p:normalViewPr>
  <p:slideViewPr>
    <p:cSldViewPr>
      <p:cViewPr>
        <p:scale>
          <a:sx n="50" d="100"/>
          <a:sy n="50" d="100"/>
        </p:scale>
        <p:origin x="-113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34B214B-5324-4E3F-AAA9-4AF0C035F17C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01CD1-3F74-41B4-A5E7-682678AE826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r" rtl="1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48000"/>
                <a:satMod val="300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" t="-25000" r="10000" b="12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920880" cy="3744416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200" b="1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dirty="0" smtClean="0">
                <a:solidFill>
                  <a:schemeClr val="bg2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sz="3200" b="1" dirty="0" smtClean="0">
                <a:solidFill>
                  <a:srgbClr val="C00000"/>
                </a:solidFill>
              </a:rPr>
            </a:b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458200" cy="4824536"/>
          </a:xfrm>
        </p:spPr>
        <p:txBody>
          <a:bodyPr>
            <a:no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sz="3200" b="1" smtClean="0">
                <a:solidFill>
                  <a:schemeClr val="tx1"/>
                </a:solidFill>
              </a:rPr>
              <a:t>المحاضرة </a:t>
            </a:r>
            <a:r>
              <a:rPr lang="en-US" sz="3200" b="1" smtClean="0">
                <a:solidFill>
                  <a:schemeClr val="tx1"/>
                </a:solidFill>
              </a:rPr>
              <a:t>السادسة</a:t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مادة القانون الدولي الانساني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cs typeface="+mj-cs"/>
              </a:rPr>
              <a:t>المرحلة الثالثة</a:t>
            </a:r>
            <a:endParaRPr lang="en-US" sz="3200" b="1" dirty="0" smtClean="0">
              <a:solidFill>
                <a:schemeClr val="tx1"/>
              </a:solidFill>
              <a:cs typeface="+mj-cs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" altLang="en-US" b="1" dirty="0" smtClean="0">
                <a:solidFill>
                  <a:schemeClr val="tx1"/>
                </a:solidFill>
                <a:cs typeface="+mj-cs"/>
              </a:rPr>
              <a:t>أ.م.د فادية حافظ جاسم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كلية الحقوق / جامعة النهرين  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836712"/>
            <a:ext cx="7067128" cy="5030019"/>
          </a:xfrm>
        </p:spPr>
        <p:txBody>
          <a:bodyPr>
            <a:normAutofit/>
          </a:bodyPr>
          <a:lstStyle/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r>
              <a:rPr lang="en-US" sz="3200" b="1" dirty="0" smtClean="0">
                <a:solidFill>
                  <a:srgbClr val="FF0000"/>
                </a:solidFill>
              </a:rPr>
              <a:t>النطاق الزمني للقانون الدولي الانساني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أولاً :- التعريف – في الكتاب السطر الاول ص157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marL="624205" indent="-51435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 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lvl="1"/>
            <a:endParaRPr lang="en-US" sz="2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1916832"/>
            <a:ext cx="8075240" cy="3600400"/>
          </a:xfrm>
        </p:spPr>
        <p:txBody>
          <a:bodyPr>
            <a:normAutofit/>
          </a:bodyPr>
          <a:lstStyle/>
          <a:p>
            <a:pPr lvl="1" algn="ctr"/>
            <a:r>
              <a:rPr lang="en-US" sz="3200" b="1" dirty="0" smtClean="0">
                <a:solidFill>
                  <a:srgbClr val="FF0000"/>
                </a:solidFill>
              </a:rPr>
              <a:t>أنواع النزاعات المسلحة في القانون الدولي الانساني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marL="365760" lvl="1" indent="-255905">
              <a:spcBef>
                <a:spcPts val="400"/>
              </a:spcBef>
              <a:buSzPct val="68000"/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  أولاً :- النزاعات المسلحة الدولية 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marL="365760" lvl="1" indent="-255905">
              <a:spcBef>
                <a:spcPts val="400"/>
              </a:spcBef>
              <a:buSzPct val="68000"/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  ثانياً :- النزاعات المسلحة غير الدولية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marL="365760" lvl="1" indent="-255905">
              <a:spcBef>
                <a:spcPts val="400"/>
              </a:spcBef>
              <a:buSzPct val="68000"/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  ثالثاً :- حالات لايشملها القانون الدولي الانساني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800" b="1" dirty="0" smtClean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ctr"/>
            <a:r>
              <a:rPr lang="en-US" sz="3200" b="1" dirty="0" smtClean="0">
                <a:solidFill>
                  <a:srgbClr val="FF0000"/>
                </a:solidFill>
              </a:rPr>
              <a:t>النزاعات المسلحة الدولية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lvl="1" algn="ctr"/>
            <a:endParaRPr lang="en-US" sz="3200" b="1" dirty="0" smtClean="0">
              <a:solidFill>
                <a:srgbClr val="FF0000"/>
              </a:solidFill>
            </a:endParaRPr>
          </a:p>
          <a:p>
            <a:pPr marL="365760" lvl="1" indent="-255905">
              <a:spcBef>
                <a:spcPts val="400"/>
              </a:spcBef>
              <a:buSzPct val="68000"/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  أولاً :- مفهوم النزاعات المسلحة الدولية / تعريفه في ص159 من الكتاب 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marL="365760" lvl="1" indent="-255905">
              <a:spcBef>
                <a:spcPts val="400"/>
              </a:spcBef>
              <a:buSzPct val="68000"/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  ثانياً :- عوامل النزاعات المسلحة الدولية 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marL="365760" lvl="1" indent="-255905">
              <a:spcBef>
                <a:spcPts val="400"/>
              </a:spcBef>
              <a:buSzPct val="68000"/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   ثالثاً :- التنظيم القانوني للنزاعات المسلحة الدولية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فادية الدباغ\Desktop\ملف بور بوينت\download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3528" y="260648"/>
            <a:ext cx="8352928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579</Words>
  <Application>WPS Presentation</Application>
  <PresentationFormat>On-screen Show (4:3)</PresentationFormat>
  <Paragraphs>28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Arial</vt:lpstr>
      <vt:lpstr>SimSun</vt:lpstr>
      <vt:lpstr>Wingdings</vt:lpstr>
      <vt:lpstr>Wingdings 3</vt:lpstr>
      <vt:lpstr>Verdana</vt:lpstr>
      <vt:lpstr>Wingdings 2</vt:lpstr>
      <vt:lpstr>Lucida Sans Unicode</vt:lpstr>
      <vt:lpstr>Microsoft YaHei</vt:lpstr>
      <vt:lpstr>Arial Unicode MS</vt:lpstr>
      <vt:lpstr>Calibri</vt:lpstr>
      <vt:lpstr>Tahoma</vt:lpstr>
      <vt:lpstr>Concourse</vt:lpstr>
      <vt:lpstr>        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المحاضرة القانون الدولي الانساني واليآت تطبيقه في النزاعات المسلحة </dc:title>
  <dc:creator>الاءء</dc:creator>
  <cp:lastModifiedBy>PC</cp:lastModifiedBy>
  <cp:revision>113</cp:revision>
  <dcterms:created xsi:type="dcterms:W3CDTF">2017-11-23T10:04:00Z</dcterms:created>
  <dcterms:modified xsi:type="dcterms:W3CDTF">2024-11-07T12:41:38Z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D3B84F23B9A141C98463DA11722B8989_12</vt:lpwstr>
  </property>
  <property fmtid="{D5CDD505-2E9C-101B-9397-08002B2CF9AE}" pid="3" name="KSOProductBuildVer">
    <vt:lpwstr>1033-12.2.0.18607</vt:lpwstr>
  </property>
</Properties>
</file>