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94" r:id="rId6"/>
    <p:sldId id="297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41" autoAdjust="0"/>
    <p:restoredTop sz="86415" autoAdjust="0"/>
  </p:normalViewPr>
  <p:slideViewPr>
    <p:cSldViewPr>
      <p:cViewPr>
        <p:scale>
          <a:sx n="50" d="100"/>
          <a:sy n="50" d="100"/>
        </p:scale>
        <p:origin x="-1138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34B214B-5324-4E3F-AAA9-4AF0C035F17C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r" rtl="1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48000"/>
                <a:satMod val="300000"/>
              </a:schemeClr>
            </a:gs>
            <a:gs pos="12000">
              <a:schemeClr val="bg2">
                <a:tint val="48000"/>
                <a:satMod val="300000"/>
              </a:schemeClr>
            </a:gs>
            <a:gs pos="20000">
              <a:schemeClr val="bg2">
                <a:tint val="49000"/>
                <a:satMod val="300000"/>
              </a:schemeClr>
            </a:gs>
            <a:gs pos="100000">
              <a:schemeClr val="bg2">
                <a:shade val="30000"/>
              </a:schemeClr>
            </a:gs>
          </a:gsLst>
          <a:path path="circle">
            <a:fillToRect l="10000" t="-25000" r="10000" b="125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920880" cy="3744416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200" b="1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b="1" dirty="0" smtClean="0">
                <a:solidFill>
                  <a:srgbClr val="C00000"/>
                </a:solidFill>
              </a:rPr>
            </a:br>
            <a:br>
              <a:rPr lang="en-US" sz="3200" b="1" dirty="0" smtClean="0">
                <a:solidFill>
                  <a:srgbClr val="C00000"/>
                </a:solidFill>
              </a:rPr>
            </a:br>
            <a:br>
              <a:rPr lang="en-US" dirty="0" smtClean="0"/>
            </a:b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692696"/>
            <a:ext cx="8458200" cy="4824536"/>
          </a:xfrm>
        </p:spPr>
        <p:txBody>
          <a:bodyPr>
            <a:noAutofit/>
          </a:bodyPr>
          <a:lstStyle/>
          <a:p>
            <a:pPr algn="ctr"/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en-US" sz="3200" b="1" smtClean="0">
                <a:solidFill>
                  <a:schemeClr val="tx1"/>
                </a:solidFill>
              </a:rPr>
              <a:t>المحاضرة </a:t>
            </a:r>
            <a:r>
              <a:rPr lang="en-US" sz="3200" b="1" smtClean="0">
                <a:solidFill>
                  <a:schemeClr val="tx1"/>
                </a:solidFill>
              </a:rPr>
              <a:t>الخامسة </a:t>
            </a:r>
            <a:br>
              <a:rPr lang="en-US" sz="3200" b="1" dirty="0" smtClean="0">
                <a:solidFill>
                  <a:schemeClr val="tx1"/>
                </a:solidFill>
              </a:rPr>
            </a:br>
            <a:r>
              <a:rPr lang="en-US" sz="3200" b="1" dirty="0" smtClean="0">
                <a:solidFill>
                  <a:schemeClr val="tx1"/>
                </a:solidFill>
              </a:rPr>
              <a:t>مادة القانون الدولي الانساني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  <a:cs typeface="+mj-cs"/>
              </a:rPr>
              <a:t>المرحلة الثالثة </a:t>
            </a:r>
            <a:endParaRPr lang="en-US" sz="3200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" altLang="en-US" b="1" dirty="0" smtClean="0">
                <a:solidFill>
                  <a:schemeClr val="tx1"/>
                </a:solidFill>
              </a:rPr>
              <a:t>أ.م.د فادية حافظ جاسم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كلية الحقوق / جامعة النهرين  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71600" y="836712"/>
            <a:ext cx="7067128" cy="5030019"/>
          </a:xfrm>
        </p:spPr>
        <p:txBody>
          <a:bodyPr>
            <a:normAutofit/>
          </a:bodyPr>
          <a:lstStyle/>
          <a:p>
            <a:pPr lvl="1" algn="ctr"/>
            <a:endParaRPr lang="en-US" sz="3200" b="1" dirty="0" smtClean="0">
              <a:solidFill>
                <a:srgbClr val="FF0000"/>
              </a:solidFill>
            </a:endParaRPr>
          </a:p>
          <a:p>
            <a:pPr lvl="1" algn="ctr"/>
            <a:r>
              <a:rPr lang="en-US" sz="3200" b="1" dirty="0" smtClean="0">
                <a:solidFill>
                  <a:srgbClr val="FF0000"/>
                </a:solidFill>
              </a:rPr>
              <a:t>أشخاص القانون الدولي الانساني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lvl="1" algn="ctr"/>
            <a:endParaRPr lang="en-US" sz="3200" b="1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أولاً :- الدول 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marL="624205" indent="-514350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  ثانياً :- المنظمات الدولية 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marL="624205" indent="-514350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  ثالثاً :- الافراد 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sz="2800" b="1" dirty="0" smtClean="0">
              <a:solidFill>
                <a:srgbClr val="0070C0"/>
              </a:solidFill>
            </a:endParaRPr>
          </a:p>
          <a:p>
            <a:pPr lvl="1"/>
            <a:endParaRPr lang="en-US" sz="28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3568" y="1916832"/>
            <a:ext cx="8075240" cy="3600400"/>
          </a:xfrm>
        </p:spPr>
        <p:txBody>
          <a:bodyPr>
            <a:normAutofit/>
          </a:bodyPr>
          <a:lstStyle/>
          <a:p>
            <a:pPr lvl="1" algn="ctr"/>
            <a:r>
              <a:rPr lang="en-US" sz="3200" b="1" dirty="0" smtClean="0">
                <a:solidFill>
                  <a:srgbClr val="FF0000"/>
                </a:solidFill>
              </a:rPr>
              <a:t>أشخاص القانون الدولي الانساني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marL="365760" lvl="1" indent="-255905">
              <a:spcBef>
                <a:spcPts val="400"/>
              </a:spcBef>
              <a:buSzPct val="68000"/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   أولاً - الدول : تنقسم الى :-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lvl="1"/>
            <a:r>
              <a:rPr lang="en-US" sz="2800" b="1" dirty="0" smtClean="0"/>
              <a:t>أ- الشعب </a:t>
            </a:r>
            <a:endParaRPr lang="en-US" sz="2800" b="1" dirty="0" smtClean="0"/>
          </a:p>
          <a:p>
            <a:pPr lvl="1"/>
            <a:r>
              <a:rPr lang="en-US" sz="2800" b="1" dirty="0" smtClean="0"/>
              <a:t>ب:- الاقليم ويقسم الى ثلاثة اقسام :-</a:t>
            </a:r>
            <a:endParaRPr lang="en-US" sz="2800" b="1" dirty="0" smtClean="0"/>
          </a:p>
          <a:p>
            <a:pPr lvl="1"/>
            <a:r>
              <a:rPr lang="en-US" sz="2800" b="1" dirty="0" smtClean="0"/>
              <a:t>البري </a:t>
            </a:r>
            <a:endParaRPr lang="en-US" sz="2800" b="1" dirty="0" smtClean="0"/>
          </a:p>
          <a:p>
            <a:pPr lvl="1"/>
            <a:r>
              <a:rPr lang="en-US" sz="2800" b="1" dirty="0" smtClean="0"/>
              <a:t>البحري </a:t>
            </a:r>
            <a:endParaRPr lang="en-US" sz="2800" b="1" dirty="0" smtClean="0"/>
          </a:p>
          <a:p>
            <a:pPr lvl="1"/>
            <a:r>
              <a:rPr lang="en-US" sz="2800" b="1" dirty="0" smtClean="0"/>
              <a:t>الجوي</a:t>
            </a: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فادية الدباغ\Desktop\ملف بور بوينت\download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23528" y="260648"/>
            <a:ext cx="8352928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342</Words>
  <Application>WPS Presentation</Application>
  <PresentationFormat>On-screen Show (4:3)</PresentationFormat>
  <Paragraphs>24</Paragraphs>
  <Slides>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6" baseType="lpstr">
      <vt:lpstr>Arial</vt:lpstr>
      <vt:lpstr>SimSun</vt:lpstr>
      <vt:lpstr>Wingdings</vt:lpstr>
      <vt:lpstr>Wingdings 3</vt:lpstr>
      <vt:lpstr>Verdana</vt:lpstr>
      <vt:lpstr>Wingdings 2</vt:lpstr>
      <vt:lpstr>Lucida Sans Unicode</vt:lpstr>
      <vt:lpstr>Microsoft YaHei</vt:lpstr>
      <vt:lpstr>Arial Unicode MS</vt:lpstr>
      <vt:lpstr>Calibri</vt:lpstr>
      <vt:lpstr>Tahoma</vt:lpstr>
      <vt:lpstr>Concourse</vt:lpstr>
      <vt:lpstr>        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المحاضرة القانون الدولي الانساني واليآت تطبيقه في النزاعات المسلحة </dc:title>
  <dc:creator>الاءء</dc:creator>
  <cp:lastModifiedBy>PC</cp:lastModifiedBy>
  <cp:revision>110</cp:revision>
  <dcterms:created xsi:type="dcterms:W3CDTF">2017-11-23T10:04:00Z</dcterms:created>
  <dcterms:modified xsi:type="dcterms:W3CDTF">2024-11-07T12:36:19Z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AB56C6A33D164C35B378F66CE65FFBE6_12</vt:lpwstr>
  </property>
  <property fmtid="{D5CDD505-2E9C-101B-9397-08002B2CF9AE}" pid="3" name="KSOProductBuildVer">
    <vt:lpwstr>1033-12.2.0.18607</vt:lpwstr>
  </property>
</Properties>
</file>