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خصائص النظام البرلماني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إعداد: أ.م.د. أحمد مجيد عبدالله</a:t>
            </a:r>
          </a:p>
          <a:p>
            <a:r>
              <a:t>المؤسسة: كلية الحقوق - جامعة النهرين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يعد النظام البرلماني من الأنظمة الديمقراطية التي تتيح تحقيق توازن بين السلطات وتضمن الشفافية والمحاسبة.</a:t>
            </a:r>
          </a:p>
          <a:p>
            <a:r>
              <a:t>ورغم بعض العيوب المتعلقة بالاستقرار الحكومي، يبقى النظام البرلماني الخيار الأنسب للعديد من الدول التي تعتمد على الرقابة البرلمانية.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النظام البرلماني هو أحد الأنظمة السياسية التي يتم فيها توزيع السلطات بين الحكومة والبرلمان.</a:t>
            </a:r>
          </a:p>
          <a:p>
            <a:r>
              <a:t>يعتمد هذا النظام على العلاقة الوثيقة بين السلطة التنفيذية والسلطة التشريعية.</a:t>
            </a:r>
          </a:p>
          <a:p>
            <a:r>
              <a:t>يعتبر النظام البرلماني من أشهر الأنظمة السياسية المستخدمة في العديد من الدول.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النظام البرلماني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هو نظام سياسي يتم فيه اختيار الحكومة من قبل البرلمان وتستمد السلطة التنفيذية من ثقة البرلمان.</a:t>
            </a:r>
          </a:p>
          <a:p>
            <a:r>
              <a:t>في هذا النظام، يتمتع رئيس الحكومة (رئيس الوزراء) بسلطات تنفيذية قوية، بينما يكون رئيس الدولة (ملك أو رئيس الجمهورية) عادةً شرفيًا.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خصائص النظام البرلماني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وجود رئيس دولة شرفي:</a:t>
            </a:r>
          </a:p>
          <a:p>
            <a:r>
              <a:t>    - في النظام البرلماني، يكون رئيس الدولة غالبًا رمزًا للوحدة الوطنية وليس له سلطات تنفيذية فعالة.</a:t>
            </a:r>
          </a:p>
          <a:p>
            <a:r>
              <a:t>    - رئيس الحكومة هو المسؤول عن قيادة البلاد.</a:t>
            </a:r>
          </a:p>
          <a:p>
            <a:r>
              <a:t>2. العلاقة بين الحكومة والبرلمان:</a:t>
            </a:r>
          </a:p>
          <a:p>
            <a:r>
              <a:t>    - الحكومة تستمد شرعيتها من البرلمان، وهي ملزمة بالحفاظ على ثقة النواب.</a:t>
            </a:r>
          </a:p>
          <a:p>
            <a:r>
              <a:t>    - يمكن للبرلمان سحب الثقة من الحكومة، ما يؤدي إلى استقالتها.</a:t>
            </a:r>
          </a:p>
          <a:p>
            <a:r>
              <a:t>3. السلطة التنفيذية المشتركة:</a:t>
            </a:r>
          </a:p>
          <a:p>
            <a:r>
              <a:t>    - يتم تشكيل الحكومة من أعضاء البرلمان، بحيث يشترك النواب في إدارة الدولة.</a:t>
            </a:r>
          </a:p>
          <a:p>
            <a:r>
              <a:t>    - رئيس الحكومة (رئيس الوزراء) هو الزعيم الفعلي، وهو المسؤول عن السياسة العامة.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دور البرلمان في النظام البرلماني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التشريع: يقوم البرلمان بصياغة وإقرار القوانين التي تحكم الدولة.</a:t>
            </a:r>
          </a:p>
          <a:p>
            <a:r>
              <a:t>2. الرقابة: يقوم البرلمان بمراقبة الحكومة وأعمالها لضمان تنفيذ القوانين بشكل صحيح.</a:t>
            </a:r>
          </a:p>
          <a:p>
            <a:r>
              <a:t>3. سحب الثقة: للبرلمان الحق في سحب الثقة من الحكومة في حال فشلها في تنفيذ سياساتها.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خصائص أخرى للنظام البرلماني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المرونة:</a:t>
            </a:r>
          </a:p>
          <a:p>
            <a:r>
              <a:t>    - يمتاز النظام البرلماني بالمرونة، حيث يمكن تعديل الحكومة بسهولة عن طريق الانتخابات أو سحب الثقة.</a:t>
            </a:r>
          </a:p>
          <a:p>
            <a:r>
              <a:t>2. استمرارية الحكومة:</a:t>
            </a:r>
          </a:p>
          <a:p>
            <a:r>
              <a:t>    - بما أن الحكومة تُختار من البرلمان، فإنها تستمر طالما كانت تحظى بثقة البرلمان، مما يضمن استقراراً أكبر.</a:t>
            </a:r>
          </a:p>
          <a:p>
            <a:r>
              <a:t>3. نظام المحاسبة والرقابة:</a:t>
            </a:r>
          </a:p>
          <a:p>
            <a:r>
              <a:t>    - يتمتع البرلمان بحقوق واسعة في محاسبة الحكومة، مما يجعل النظام البرلماني أكثر شفافية في إدارة الشؤون العامة.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مزايا النظام البرلماني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مرونة في تشكيل الحكومة: يسمح بتشكيل حكومة ائتلافية في حالة غياب أغلبية واضحة.</a:t>
            </a:r>
          </a:p>
          <a:p>
            <a:r>
              <a:t>2. سهولة تغيير الحكومة: في حال فشل الحكومة، يمكن للبرلمان سحب الثقة واستبدالها بسرعة.</a:t>
            </a:r>
          </a:p>
          <a:p>
            <a:r>
              <a:t>3. توازن القوى: يتيح النظام البرلماني توازناً بين السلطة التنفيذية والتشريعية.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عيوب النظام البرلماني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عدم الاستقرار الحكومي: قد تؤدي الائتلافات الحكومية الهشة إلى تغيرات سريعة في الحكومة.</a:t>
            </a:r>
          </a:p>
          <a:p>
            <a:r>
              <a:t>2. التدخل السياسي: قد تؤثر الأحزاب السياسية بقوة في اتخاذ القرارات الحكومية.</a:t>
            </a:r>
          </a:p>
          <a:p>
            <a:r>
              <a:t>3. التضارب في المصالح: بسبب الارتباط الوثيق بين الحكومة والبرلمان، قد تحدث تضاربات في المصالح.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أمثلة على الدول ذات النظام البرلماني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المملكة المتحدة:</a:t>
            </a:r>
          </a:p>
          <a:p>
            <a:r>
              <a:t>    - أقدم مثال على النظام البرلماني.</a:t>
            </a:r>
          </a:p>
          <a:p>
            <a:r>
              <a:t>    - رئيس الحكومة هو رئيس الوزراء.</a:t>
            </a:r>
          </a:p>
          <a:p>
            <a:r>
              <a:t>2. ألمانيا:</a:t>
            </a:r>
          </a:p>
          <a:p>
            <a:r>
              <a:t>    - تضم نظامًا برلمانيًا حيث يشترك البرلمان في اختيار الحكومة.</a:t>
            </a:r>
          </a:p>
          <a:p>
            <a:r>
              <a:t>3. الهند:</a:t>
            </a:r>
          </a:p>
          <a:p>
            <a:r>
              <a:t>    - تعتمد على النظام البرلماني حيث يتم اختيار الحكومة من البرلمان.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