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خصائص عقد الإيجار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د. سيف هادي عبدالله الزويني – جامعة النهرين – كلية الحقوق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سابعاً: من العقود التي ترد على الانتفاع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محله هو الانتفاع بالأشياء وليس تملكها.</a:t>
            </a:r>
          </a:p>
          <a:p>
            <a:pPr>
              <a:defRPr sz="2400"/>
            </a:pPr>
            <a:r>
              <a:t>يمكن أن يرد على أشياء منقولة أو عقارات.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مقارنة مع عقد البيع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الإيجار: ينقل المنفعة – البيع: ينقل الملكية.</a:t>
            </a:r>
          </a:p>
          <a:p>
            <a:pPr>
              <a:defRPr sz="2400"/>
            </a:pPr>
            <a:r>
              <a:t>الإيجار محدد المدة – البيع دائم ونهائي.</a:t>
            </a:r>
          </a:p>
          <a:p>
            <a:pPr>
              <a:defRPr sz="2400"/>
            </a:pPr>
            <a:r>
              <a:t>الإيجار لا يشترط التسجيل دائمًا – البيع العقاري يشترطه.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خاتمة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عقد الإيجار يتميز بعدة خصائص تجعله ملائمًا للتعاملات اليومية.</a:t>
            </a:r>
          </a:p>
          <a:p>
            <a:pPr>
              <a:defRPr sz="2400"/>
            </a:pPr>
            <a:r>
              <a:t>تُعد معرفته ضرورية لفهم الحقوق والالتزامات المتبادلة بين الطرفين.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المراجع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القانون المدني العراقي.</a:t>
            </a:r>
          </a:p>
          <a:p>
            <a:pPr>
              <a:defRPr sz="2400"/>
            </a:pPr>
            <a:r>
              <a:t>السنهوري، الوسيط في شرح القانون المدني.</a:t>
            </a:r>
          </a:p>
          <a:p>
            <a:pPr>
              <a:defRPr sz="2400"/>
            </a:pPr>
            <a:r>
              <a:t>د. حسن الكبيسي، العقود المسماة.</a:t>
            </a:r>
          </a:p>
          <a:p>
            <a:pPr>
              <a:defRPr sz="2400"/>
            </a:pPr>
            <a:r>
              <a:t>أحكام محكمة التمييز العراقية.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مقدمة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عقد الإيجار من العقود المهمة في التعاملات المدنية.</a:t>
            </a:r>
          </a:p>
          <a:p>
            <a:pPr>
              <a:defRPr sz="2400"/>
            </a:pPr>
            <a:r>
              <a:t>ينظم القانون المدني أحكامه وخصائصه لحماية المؤجر والمستأجر.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تعريف عقد الإيجار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هو عقد يلتزم بمقتضاه المؤجر بأن يمكن المستأجر من الانتفاع بشيء معين لمدة معينة لقاء أجر معلوم.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أولاً: عقد رضائي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يتم بمجرد توافق الإرادتين دون حاجة لشكل خاص.</a:t>
            </a:r>
          </a:p>
          <a:p>
            <a:pPr>
              <a:defRPr sz="2400"/>
            </a:pPr>
            <a:r>
              <a:t>الاستثناء: إذا اشترط القانون شكلية معينة لبعض الإيجارات.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ثانياً: عقد ملزم للجانبين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المؤجر يلتزم بالتمكين من الانتفاع والصيانة.</a:t>
            </a:r>
          </a:p>
          <a:p>
            <a:pPr>
              <a:defRPr sz="2400"/>
            </a:pPr>
            <a:r>
              <a:t>المستأجر يلتزم بدفع الأجرة والمحافظة على العين.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ثالثاً: عقد معاوضة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ينشأ مقابل التزام كل طرف بأداء شيء للطرف الآخر.</a:t>
            </a:r>
          </a:p>
          <a:p>
            <a:pPr>
              <a:defRPr sz="2400"/>
            </a:pPr>
            <a:r>
              <a:t>المقابل: المنفعة للمستأجر – والأجرة للمؤجر.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رابعاً: عقد زمني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المنفعة محل الإيجار تتحقق خلال فترة زمنية محددة.</a:t>
            </a:r>
          </a:p>
          <a:p>
            <a:pPr>
              <a:defRPr sz="2400"/>
            </a:pPr>
            <a:r>
              <a:t>الزمن عنصر جوهري في عقد الإيجار.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خامساً: من العقود المسماة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نظم المشرّع عقد الإيجار تفصيلاً في القانون المدني.</a:t>
            </a:r>
          </a:p>
          <a:p>
            <a:pPr>
              <a:defRPr sz="2400"/>
            </a:pPr>
            <a:r>
              <a:t>لذا تنطبق عليه أحكام خاصة تختلف عن العقود غير المسماة.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سادساً: لا ينقل الملكية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يمنح الإيجار فقط حق الانتفاع، ولا ينقل الملكية.</a:t>
            </a:r>
          </a:p>
          <a:p>
            <a:pPr>
              <a:defRPr sz="2400"/>
            </a:pPr>
            <a:r>
              <a:t>يبقى المؤجر مالكًا للعين المؤجرة طوال مدة العقد.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