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خصائص عقد البيع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د. سيف هادي عبدالله الزويني – جامعة النهرين – كلية الحقوق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خصائص إضافية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من العقود المسماة والمنظمة تفصيلاً في القانون.</a:t>
            </a:r>
          </a:p>
          <a:p>
            <a:pPr>
              <a:defRPr sz="2400"/>
            </a:pPr>
            <a:r>
              <a:t>من عقود التراضي، لا تحتاج إلى شكل معين إلا بنص.</a:t>
            </a:r>
          </a:p>
          <a:p>
            <a:pPr>
              <a:defRPr sz="2400"/>
            </a:pPr>
            <a:r>
              <a:t>ينشئ التزامات وحقوقاً مالية متقابلة.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مقارنات مع عقود أخرى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البيع والمقايضة: البيع مقابل نقد، المقايضة مقابل شيء.</a:t>
            </a:r>
          </a:p>
          <a:p>
            <a:pPr>
              <a:defRPr sz="2400"/>
            </a:pPr>
            <a:r>
              <a:t>البيع والهبة: البيع بعوض، الهبة بلا مقابل.</a:t>
            </a:r>
          </a:p>
          <a:p>
            <a:pPr>
              <a:defRPr sz="2400"/>
            </a:pPr>
            <a:r>
              <a:t>البيع والإيجار: البيع ينقل الملكية، الإيجار ينقل المنفعة.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أسئلة نقاشية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هل يجوز أن يكون البيع بلا مقابل نقدي؟</a:t>
            </a:r>
          </a:p>
          <a:p>
            <a:pPr>
              <a:defRPr sz="2400"/>
            </a:pPr>
            <a:r>
              <a:t>ما أثر عدم تسجيل عقد بيع العقار؟</a:t>
            </a:r>
          </a:p>
          <a:p>
            <a:pPr>
              <a:defRPr sz="2400"/>
            </a:pPr>
            <a:r>
              <a:t>هل يمكن أن يكون البيع شكلياً؟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عقد البيع أساس المعاملات المدنية.</a:t>
            </a:r>
          </a:p>
          <a:p>
            <a:pPr>
              <a:defRPr sz="2400"/>
            </a:pPr>
            <a:r>
              <a:t>خصائصه تضمن حماية أطراف العقد وتحقيق التوازن بينهم.</a:t>
            </a:r>
          </a:p>
          <a:p>
            <a:pPr>
              <a:defRPr sz="2400"/>
            </a:pPr>
            <a:r>
              <a:t>من الضروري التمييز بينه وبين العقود المشابهة.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المراجع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القانون المدني العراقي.</a:t>
            </a:r>
          </a:p>
          <a:p>
            <a:pPr>
              <a:defRPr sz="2400"/>
            </a:pPr>
            <a:r>
              <a:t>عبد الرزاق السنهوري، الوسيط في شرح القانون المدني.</a:t>
            </a:r>
          </a:p>
          <a:p>
            <a:pPr>
              <a:defRPr sz="2400"/>
            </a:pPr>
            <a:r>
              <a:t>د. حسن الكبيسي، العقود المسماة.</a:t>
            </a:r>
          </a:p>
          <a:p>
            <a:pPr>
              <a:defRPr sz="2400"/>
            </a:pPr>
            <a:r>
              <a:t>أحكام محكمة التمييز العراقية.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تمهيد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عقد البيع من أكثر العقود تداولاً في الحياة اليومية.</a:t>
            </a:r>
          </a:p>
          <a:p>
            <a:pPr>
              <a:defRPr sz="2400"/>
            </a:pPr>
            <a:r>
              <a:t>يُعدّ من العقود المسماة والمنظمة بتفصيل في القانون المدني.</a:t>
            </a:r>
          </a:p>
          <a:p>
            <a:pPr>
              <a:defRPr sz="2400"/>
            </a:pPr>
            <a:r>
              <a:t>له خصائص تميّزه عن غيره من العقود.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عقد البيع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هو عقد يلتزم فيه البائع بنقل ملكية شيء إلى المشتري مقابل ثمن نقدي.</a:t>
            </a:r>
          </a:p>
          <a:p>
            <a:pPr>
              <a:defRPr sz="2400"/>
            </a:pPr>
            <a:r>
              <a:t>مُنظم وفقاً لأحكام القانون المدني.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أولاً: عقد رضائي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يتم عقد البيع بمجرد تراضي الطرفين.</a:t>
            </a:r>
          </a:p>
          <a:p>
            <a:pPr>
              <a:defRPr sz="2400"/>
            </a:pPr>
            <a:r>
              <a:t>لا يشترط القانون شكلية معينة إلا في حالات استثنائية (كالعقارات).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ثانياً: عقد ملزم للجانبين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يلتزم البائع بنقل الملكية والتسليم والضمان.</a:t>
            </a:r>
          </a:p>
          <a:p>
            <a:pPr>
              <a:defRPr sz="2400"/>
            </a:pPr>
            <a:r>
              <a:t>ويلتزم المشتري بدفع الثمن واستلام المبيع.</a:t>
            </a:r>
          </a:p>
          <a:p>
            <a:pPr>
              <a:defRPr sz="2400"/>
            </a:pPr>
            <a:r>
              <a:t>تطبق عليه أحكام الفسخ للإخلال المتقابل.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ثالثاً: عقد معاوضة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يشترط أن يكون مقابل المبيع ثمناً نقدياً.</a:t>
            </a:r>
          </a:p>
          <a:p>
            <a:pPr>
              <a:defRPr sz="2400"/>
            </a:pPr>
            <a:r>
              <a:t>يفترق عن الهبة (دون مقابل) والمقايضة (مقابل شيء).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رابعاً: ناقل للملكية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ينقل الملكية من البائع إلى المشتري عند تمام البيع.</a:t>
            </a:r>
          </a:p>
          <a:p>
            <a:pPr>
              <a:defRPr sz="2400"/>
            </a:pPr>
            <a:r>
              <a:t>في العقار، يشترط التسجيل لنقل الملكية قانوناً.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خامساً: عقد محدد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يجب أن يكون المبيع والثمن محددين أو قابليْن للتحديد.</a:t>
            </a:r>
          </a:p>
          <a:p>
            <a:pPr>
              <a:defRPr sz="2400"/>
            </a:pPr>
            <a:r>
              <a:t>يفترق عن العقود الاحتمالية مثل عقد التأمين.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سادساً: فوري أو زمني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الأصل: البيع عقد فوري.</a:t>
            </a:r>
          </a:p>
          <a:p>
            <a:pPr>
              <a:defRPr sz="2400"/>
            </a:pPr>
            <a:r>
              <a:t>الاستثناء: إذا قُسط الثمن أو التسليم، أصبح عقداً زمنياً.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