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ضمان الاستحقاق في عقد البيع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د. سيف هادي عبدالله الزويني – جامعة النهرين – كلية الحقوق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ضمان الاستحقاق أحد أهم التزامات البائع في عقد البيع.</a:t>
            </a:r>
          </a:p>
          <a:p>
            <a:pPr>
              <a:defRPr sz="2400"/>
            </a:pPr>
            <a:r>
              <a:t>يهدف إلى حماية المشتري من التعرض للمبيع من الغير.</a:t>
            </a:r>
          </a:p>
          <a:p>
            <a:pPr>
              <a:defRPr sz="2400"/>
            </a:pPr>
            <a:r>
              <a:t>منظم في القانون المدني تفصيليًا.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تعريف ضمان الاستحقاق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هو التزام البائع بضمان عدم نزع المبيع من يد المشتري من قبل الغير.</a:t>
            </a:r>
          </a:p>
          <a:p>
            <a:pPr>
              <a:defRPr sz="2400"/>
            </a:pPr>
            <a:r>
              <a:t>سواء كان الاستحقاق كليًا أو جزئيًا، مادام سابقًا على البيع.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شروط تحقق الضمان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أن يكون هناك تعرض قانوني من الغير.</a:t>
            </a:r>
          </a:p>
          <a:p>
            <a:pPr>
              <a:defRPr sz="2400"/>
            </a:pPr>
            <a:r>
              <a:t>أن يستند الغير إلى حق سابق على البيع.</a:t>
            </a:r>
          </a:p>
          <a:p>
            <a:pPr>
              <a:defRPr sz="2400"/>
            </a:pPr>
            <a:r>
              <a:t>أن يُجرد المشتري من المبيع أو ينتقص من منفعته.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التزامات البائع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رد الثمن كاملاً أو جزئياً.</a:t>
            </a:r>
          </a:p>
          <a:p>
            <a:pPr>
              <a:defRPr sz="2400"/>
            </a:pPr>
            <a:r>
              <a:t>دفع التعويض للمشتري في حالة الضرر.</a:t>
            </a:r>
          </a:p>
          <a:p>
            <a:pPr>
              <a:defRPr sz="2400"/>
            </a:pPr>
            <a:r>
              <a:t>تحمل المصاريف القضائية عند الاختصام.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الضمان في حالة حسن وسوء نية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في حالة حسن نية البائع: يُلزم برد الثمن والتعويض.</a:t>
            </a:r>
          </a:p>
          <a:p>
            <a:pPr>
              <a:defRPr sz="2400"/>
            </a:pPr>
            <a:r>
              <a:t>في حالة سوء نية البائع: يُلزم بالتعويض الكامل عن الأضرار.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الإعفاء من الضمان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يجوز الاتفاق على عدم الضمان في حدود حسن النية.</a:t>
            </a:r>
          </a:p>
          <a:p>
            <a:pPr>
              <a:defRPr sz="2400"/>
            </a:pPr>
            <a:r>
              <a:t>لا يجوز الاتفاق على الإعفاء إذا تعمد البائع إخفاء الاستحقاق.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أثر الاستحقاق الجزئي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للمشتري الخيار: الفسخ أو إنقاص الثمن.</a:t>
            </a:r>
          </a:p>
          <a:p>
            <a:pPr>
              <a:defRPr sz="2400"/>
            </a:pPr>
            <a:r>
              <a:t>ويحق له المطالبة بالتعويض عن الضرر.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pPr>
              <a:defRPr sz="2400"/>
            </a:pPr>
            <a:r>
              <a:t>ضمان الاستحقاق يُعزز استقرار المعاملات ويضمن حقوق المشتري.</a:t>
            </a:r>
          </a:p>
          <a:p>
            <a:pPr>
              <a:defRPr sz="2400"/>
            </a:pPr>
            <a:r>
              <a:t>يلتزم البائع برد الثمن وتعويض الضرر حسب الحالة.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