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ضمان العيوب الخفية في عقد البيع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د. سيف هادي عبدالله الزويني – جامعة النهرين – كلية الحقوق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ضمان العيوب الخفية يُمثل ضمانًا لحماية رضا المشتري.</a:t>
            </a:r>
          </a:p>
          <a:p>
            <a:pPr>
              <a:defRPr sz="2400"/>
            </a:pPr>
            <a:r>
              <a:t>يُطبق على كل مبيع يتبين لاحقًا أنه معيب بشكل خفي.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العيب الخفي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هو النقص أو الخلل في المبيع الذي لا يكتشفه المشتري عند الفحص العادي.</a:t>
            </a:r>
          </a:p>
          <a:p>
            <a:pPr>
              <a:defRPr sz="2400"/>
            </a:pPr>
            <a:r>
              <a:t>يؤثر في قيمة المبيع أو منفعته.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شروط تحقق الضمان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أن يكون العيب خفيًا وغير ظاهر.</a:t>
            </a:r>
          </a:p>
          <a:p>
            <a:pPr>
              <a:defRPr sz="2400"/>
            </a:pPr>
            <a:r>
              <a:t>أن يكون مؤثرًا في الانتفاع بالمبيع.</a:t>
            </a:r>
          </a:p>
          <a:p>
            <a:pPr>
              <a:defRPr sz="2400"/>
            </a:pPr>
            <a:r>
              <a:t>أن يكون العيب قائمًا وقت البيع.</a:t>
            </a:r>
          </a:p>
          <a:p>
            <a:pPr>
              <a:defRPr sz="2400"/>
            </a:pPr>
            <a:r>
              <a:t>أن لا يكون المشتري عالماً به.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حقوق المشتري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الفسخ مع رد المبيع واسترداد الثمن.</a:t>
            </a:r>
          </a:p>
          <a:p>
            <a:pPr>
              <a:defRPr sz="2400"/>
            </a:pPr>
            <a:r>
              <a:t>أو إنقاص الثمن مع الاحتفاظ بالمبيع.</a:t>
            </a:r>
          </a:p>
          <a:p>
            <a:pPr>
              <a:defRPr sz="2400"/>
            </a:pPr>
            <a:r>
              <a:t>التعويض إذا ثبت سوء نية البائع.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واجبات البائع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ضمان صلاحية المبيع وخلوه من العيوب المؤثرة.</a:t>
            </a:r>
          </a:p>
          <a:p>
            <a:pPr>
              <a:defRPr sz="2400"/>
            </a:pPr>
            <a:r>
              <a:t>تحمل المسؤولية حتى لو لم يكن يعلم بالعيب (في حدود القانون).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الإعفاء من الضمان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يجوز الاتفاق على عدم الضمان.</a:t>
            </a:r>
          </a:p>
          <a:p>
            <a:pPr>
              <a:defRPr sz="2400"/>
            </a:pPr>
            <a:r>
              <a:t>لكن لا يسري إذا ثبت أن البائع كان يعلم بالعيب.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مدة الضمان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لم يحدد القانون العراقي مدة صريحة، وإنما تُطبق القواعد العامة في التقادم.</a:t>
            </a:r>
          </a:p>
          <a:p>
            <a:pPr>
              <a:defRPr sz="2400"/>
            </a:pPr>
            <a:r>
              <a:t>في بعض القوانين: سنة من التسليم.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ضمان العيوب الخفية يوفر حماية قانونية مهمة للمشتري.</a:t>
            </a:r>
          </a:p>
          <a:p>
            <a:pPr>
              <a:defRPr sz="2400"/>
            </a:pPr>
            <a:r>
              <a:t>يساهم في تعزيز الثقة في المعاملات المدنية.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