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2" r:id="rId4"/>
    <p:sldId id="261" r:id="rId5"/>
    <p:sldId id="260" r:id="rId6"/>
    <p:sldId id="264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spc="-20" dirty="0">
                <a:latin typeface="Times New Roman"/>
                <a:ea typeface="+mn-ea"/>
                <a:cs typeface="Times New Roman"/>
              </a:rPr>
              <a:t>University of </a:t>
            </a:r>
            <a:r>
              <a:rPr lang="en-US" sz="3600" b="1" spc="-20" dirty="0" err="1">
                <a:latin typeface="Times New Roman"/>
                <a:ea typeface="+mn-ea"/>
                <a:cs typeface="Times New Roman"/>
              </a:rPr>
              <a:t>Nahrain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329898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dirty="0">
                <a:latin typeface="Times New Roman"/>
                <a:cs typeface="Times New Roman"/>
              </a:rPr>
              <a:t>Faculty of Law</a:t>
            </a:r>
            <a:endParaRPr lang="ar-IQ" sz="3600" b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5400" spc="-105" dirty="0">
                <a:latin typeface="Calibri Light"/>
                <a:cs typeface="Calibri Light"/>
              </a:rPr>
              <a:t>Administrative Law in English</a:t>
            </a: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sz="2400" spc="-25" dirty="0">
                <a:latin typeface="Calibri"/>
                <a:cs typeface="Calibri"/>
              </a:rPr>
              <a:t>By </a:t>
            </a:r>
            <a:r>
              <a:rPr lang="en-US" sz="2400" spc="-25" dirty="0">
                <a:latin typeface="Calibri"/>
                <a:cs typeface="Calibri"/>
              </a:rPr>
              <a:t>Asst. Prof. Dr. Ayat Mohammed Saud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>
                <a:latin typeface="Times New Roman"/>
                <a:cs typeface="Times New Roman"/>
              </a:rPr>
              <a:t>2024-2025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015BD-C9E0-4E2A-B02C-83C6916DD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244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Lecture 10: Administrative Reforms and Modernization</a:t>
            </a: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9EDF6-AED7-CEF4-1714-CDFD5BCB3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Administrative Reforms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الإصلاحات الإدارية 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Systematic changes aimed at improving the efficiency, transparency, and accountability of public administration.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Objectives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Enhance Efficiency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تعزيز الكفاءة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)Streamline processes and reduce bureaucracy.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Promote 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تعزيز 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)Make administrative actions more open and accessible.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Ensure 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ضمان 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)Hold public officials responsible for their actions.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Improve Service Delivery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تحسين تقديم الخدمات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)Provide better services to citizens.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Digital transformation of government services.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Simplification of administrative procedures.</a:t>
            </a:r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0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A2CD-6285-5EFE-5BF1-1AE2919B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365125"/>
            <a:ext cx="11741426" cy="1325563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Key Areas of Administrative Reforms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163-8AFD-2AC6-80BF-6DA4B180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Structural Reforms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الإصلاحات الهيكلية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)Reorganizing government institutions to improve functionality.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Procedural Reforms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الإصلاحات الإجرائية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)Simplifying and standardizing administrative processes.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Technological Reforms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الإصلاحات التكنولوجية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)Adopting digital tools and e-governance.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Human Resource Reforms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إصلاحات الموارد البشرية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)Improving recruitment, training, and performance evaluation of public employees.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6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D5DE-A1CD-2CC9-5C76-8589CD2C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4" y="354289"/>
            <a:ext cx="12311269" cy="1325563"/>
          </a:xfrm>
        </p:spPr>
        <p:txBody>
          <a:bodyPr>
            <a:normAutofit/>
          </a:bodyPr>
          <a:lstStyle/>
          <a:p>
            <a:pPr algn="l"/>
            <a:r>
              <a:rPr lang="en-US" sz="3200" b="1" i="0" dirty="0">
                <a:solidFill>
                  <a:srgbClr val="404040"/>
                </a:solidFill>
                <a:effectLst/>
                <a:latin typeface="Inter"/>
              </a:rPr>
              <a:t>Modernization of Public Administration </a:t>
            </a:r>
            <a:r>
              <a:rPr lang="ar-IQ" sz="3200" b="1" i="0" dirty="0">
                <a:solidFill>
                  <a:srgbClr val="404040"/>
                </a:solidFill>
                <a:effectLst/>
                <a:latin typeface="Inter"/>
              </a:rPr>
              <a:t>تحديث الإدارة العامة)</a:t>
            </a:r>
            <a:r>
              <a:rPr lang="en-US" sz="3200" b="1" i="0" dirty="0">
                <a:solidFill>
                  <a:srgbClr val="404040"/>
                </a:solidFill>
                <a:effectLst/>
                <a:latin typeface="Inter"/>
              </a:rPr>
              <a:t>)</a:t>
            </a:r>
            <a:endParaRPr lang="ar-IQ" sz="3200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161F-FD19-5AA7-AB8F-8715B478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process of updating and improving public administration to meet contemporary challenges and citizen expectations.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Key Components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E-Government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الحكومة الإلكترونية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)Using digital tools to deliver public services.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Data-Driven Decision Making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اتخاذ القرارات القائمة على البيانات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)Using data analytics to improve policies and services.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Citizen-Centric Approach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نهج يركز على المواطن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)Prioritizing the needs and feedback of citizens.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Benefits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Faster and more efficient service delivery.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Greater transparency and accountability.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Enhanced citizen satisfaction.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6348-B241-5498-E217-3CB116C0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365125"/>
            <a:ext cx="10969487" cy="1325563"/>
          </a:xfrm>
        </p:spPr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 Challenges in Administrative Reforms and Modernization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AD47-4B20-7D19-29E3-96F23CB3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Resistance to Change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مقاومة التغيير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)Bureaucratic inertia and reluctance to adopt new practices.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Resource Constraints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قلة الموارد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)Limited funding and technical expertise.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Digital Divide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الفجوة الرقمية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)Unequal access to technology among citizens.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Maintaining Privacy and Security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الحفاظ على الخصوصية والأمان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)Ensuring data protection in digital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5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90BA-6186-AFEE-064F-D33048D9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Summary of Lecture 10: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0898-CC18-433A-8F6C-D45F753F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Reforms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aim to improve efficiency, transparency, accountability, and service delivery in public administration.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Key Areas of Reform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structural, procedural, technological, and human resource improvements.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Modernization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involves adopting e-government, data-driven decision-making, and a citizen-centric approach.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resistance to change, resource constraints, the digital divide, and privacy concerns.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9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A7AF-CE4E-1B35-5B2F-ADC2A3F34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865"/>
            <a:ext cx="10515600" cy="1325563"/>
          </a:xfrm>
        </p:spPr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Glossary of Key Terms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مصطلحات أساسية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3C45-F0B4-3CB0-59FA-343BD68A4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678"/>
            <a:ext cx="10515600" cy="5771322"/>
          </a:xfrm>
        </p:spPr>
        <p:txBody>
          <a:bodyPr>
            <a:normAutofit fontScale="6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Reforms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الإصلاحات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)Systematic changes to improve public administration.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Efficiency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الكفاءة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)Achieving maximum productivity with minimum wasted effort.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)Openness in decision-making and actions.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)Responsibility for actions and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Service Delivery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تقديم الخدمات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)Providing services to citizens.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Structural Reforms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الإصلاحات الهيكلية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)Reorganizing government institutions.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Procedural Reforms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الإصلاحات الإجرائية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)Simplifying administrative processes.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Technological Reforms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الإصلاحات التكنولوجية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)Adopting digital tools and e-governance.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Human Resource Reforms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إصلاحات الموارد البشرية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)Improving recruitment and training of public employees.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Modernization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التحديث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)Updating public administration to meet contemporary challenges.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E-Government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الحكومة الإلكترونية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)Using digital tools to deliver public services.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Data-Driven Decision Making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اتخاذ القرارات القائمة على البيانات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)Using data analytics to improve policies.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Citizen-Centric Approach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نهج يركز على المواطن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)Prioritizing citizen needs and feedback.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Resistance to Change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مقاومة التغيير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)Reluctance to adopt new practices.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Resource Constraints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قلة الموارد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)Limited funding and technical expertise.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Digital Divide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الفجوة الرقمية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)Unequal access to technology among citizens.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Privacy and Security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الخصوصية والأمان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)Protecting data in digital systems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9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CD99-F0EC-1B66-CBC5-09AB4E9C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736035"/>
            <a:ext cx="10515600" cy="1692965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The End </a:t>
            </a:r>
          </a:p>
        </p:txBody>
      </p:sp>
    </p:spTree>
    <p:extLst>
      <p:ext uri="{BB962C8B-B14F-4D97-AF65-F5344CB8AC3E}">
        <p14:creationId xmlns:p14="http://schemas.microsoft.com/office/powerpoint/2010/main" val="183998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637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Times New Roman</vt:lpstr>
      <vt:lpstr>Office Theme</vt:lpstr>
      <vt:lpstr>University of Nahrain</vt:lpstr>
      <vt:lpstr>Lecture 10: Administrative Reforms and Modernization  </vt:lpstr>
      <vt:lpstr>Key Areas of Administrative Reforms</vt:lpstr>
      <vt:lpstr>Modernization of Public Administration تحديث الإدارة العامة))</vt:lpstr>
      <vt:lpstr>  Challenges in Administrative Reforms and Modernization</vt:lpstr>
      <vt:lpstr>Summary of Lecture 10:</vt:lpstr>
      <vt:lpstr>Glossary of Key Terms (مصطلحات أساسية)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abraham</cp:lastModifiedBy>
  <cp:revision>20</cp:revision>
  <dcterms:created xsi:type="dcterms:W3CDTF">2025-03-13T18:55:52Z</dcterms:created>
  <dcterms:modified xsi:type="dcterms:W3CDTF">2025-03-13T21:31:21Z</dcterms:modified>
</cp:coreProperties>
</file>