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9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6: Administrative Procedures and Public Participation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Procedures (</a:t>
            </a:r>
            <a:r>
              <a:rPr lang="ar-IQ" b="1">
                <a:solidFill>
                  <a:srgbClr val="404040"/>
                </a:solidFill>
                <a:latin typeface="Inter"/>
              </a:rPr>
              <a:t>(</a:t>
            </a:r>
            <a:r>
              <a:rPr lang="ar-IQ" b="1" i="0">
                <a:solidFill>
                  <a:srgbClr val="404040"/>
                </a:solidFill>
                <a:effectLst/>
                <a:latin typeface="Inter"/>
              </a:rPr>
              <a:t>الإجراءات الإدارية</a:t>
            </a:r>
          </a:p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formal steps and processes that public authorities must follow when making decisions or taking actions.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Purpose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Ensure Fairness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ضمان الإنصاف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)Protect the rights of individuals affected by administrative decisions.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Promote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)Make decision-making processes clear and accessible.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Prevent Arbitrariness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منع التعسف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)Limit the misuse of administrative power.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Issuing permits or licenses.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Conducting public hearings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Duties of a Public Employee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واجبات الموظف العام)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Elements of Administrative Procedures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Notice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الإخطار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)Informing affected parties about the decision-making process.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Hearing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الاستماع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)Allowing individuals to present their views or evidence.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Reasoned Decisions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المعللة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)Providing clear reasons for administrative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Right to Appeal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حق الاستئناف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)Allowing individuals to challenge decisions in court or before a higher authority.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500062"/>
            <a:ext cx="10850217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Public Participation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المشاركة العامة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involvement of citizens in administrative decision-making processes.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Importance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Enhances Legitimacy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الشرعية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)Increases public trust in administrative decisions.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Improves Decision Quality ( 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تحسين جودة القرارات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)Incorporates diverse perspectives and expertise.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Promotes Accountability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تعزيز 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)Ensures authorities consider public interests.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Methods of Participation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Consultations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المشاورات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)Seeking input from citizens on proposed policies.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Hearings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الجلسات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)Allowing citizens to voice their opinions.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Citizen Advisory Committees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لجان استشارية للمواطنين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)Involving citizens in decision-making bodies.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Public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Lack of Awareness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نقص الوعي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)Citizens may not know how to participate effectively.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Bureaucratic Resistance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مقاومة بيروقراطية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)Officials may resist sharing power or information.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Inequality in Participation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عدم المساواة في المشاركة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)Marginalized groups may be excluded.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Tokenism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المشاركة الشكلية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)Public participation may be superficial rather than meaningful.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6: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Procedures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are formal steps that ensure fairness, transparency, and accountability in decision-making.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Key Elements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notice, hearing, reasoned decisions, and the right to appeal.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Participation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involves citizens in decision-making, enhancing legitimacy, quality, and accountability.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lack of awareness, bureaucratic resistance, inequality, and tokenism.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Procedures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الإجراءات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)Formal steps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Fairness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الإنصاف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equal treatment and justice.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)Openness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Arbitrariness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التعسف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)Unfair or biased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Notice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الإخطار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)Informing affected parties about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Hearing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الاستماع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)Allowing individuals to present their views.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Reasoned Decisions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القرارات المعللة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)Decisions supported by clear reasons.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Right to Appeal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حق الاستئناف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ability to challenge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Participation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المشاركة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)Involvement of citizens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Legitimacy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الشرعية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)Public acceptance of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Consultations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المشاورات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)Seeking public input on policies.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Hearings ( 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الجلسات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)Forums for citizens to voice opinions.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Citizen Advisory Committees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لجان استشارية للمواطنين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)Groups involving citizens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Tokenism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المشاركة الشكلية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)Superficial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or symbolic participation.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596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6: Administrative Procedures and Public Participation      </vt:lpstr>
      <vt:lpstr>Duties of a Public Employee واجبات الموظف العام))</vt:lpstr>
      <vt:lpstr> Public Participation (المشاركة العامة)</vt:lpstr>
      <vt:lpstr>Challenges in Public Participation</vt:lpstr>
      <vt:lpstr>Summary of Lecture 6: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8</cp:revision>
  <dcterms:created xsi:type="dcterms:W3CDTF">2025-03-13T18:55:52Z</dcterms:created>
  <dcterms:modified xsi:type="dcterms:W3CDTF">2025-03-13T20:43:38Z</dcterms:modified>
</cp:coreProperties>
</file>