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spc="-20" dirty="0">
                <a:latin typeface="Times New Roman"/>
                <a:ea typeface="+mn-ea"/>
                <a:cs typeface="Times New Roman"/>
              </a:rPr>
              <a:t>University of </a:t>
            </a:r>
            <a:r>
              <a:rPr lang="en-US" sz="3600" b="1" spc="-20" dirty="0" err="1">
                <a:latin typeface="Times New Roman"/>
                <a:ea typeface="+mn-ea"/>
                <a:cs typeface="Times New Roman"/>
              </a:rPr>
              <a:t>Nahrain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329898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dirty="0">
                <a:latin typeface="Times New Roman"/>
                <a:cs typeface="Times New Roman"/>
              </a:rPr>
              <a:t>Faculty of Law</a:t>
            </a:r>
            <a:endParaRPr lang="ar-IQ" sz="36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5400" spc="-105" dirty="0">
                <a:latin typeface="Calibri Light"/>
                <a:cs typeface="Calibri Light"/>
              </a:rPr>
              <a:t>Administrative Law in English</a:t>
            </a: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sz="2400" spc="-25" dirty="0">
                <a:latin typeface="Calibri"/>
                <a:cs typeface="Calibri"/>
              </a:rPr>
              <a:t>By </a:t>
            </a:r>
            <a:r>
              <a:rPr lang="en-US" sz="2400" spc="-25" dirty="0">
                <a:latin typeface="Calibri"/>
                <a:cs typeface="Calibri"/>
              </a:rPr>
              <a:t>Asst. Prof. Dr. Ayat Mohammed Saud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>
                <a:latin typeface="Times New Roman"/>
                <a:cs typeface="Times New Roman"/>
              </a:rPr>
              <a:t>2024-2025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8911-931F-3362-BCCB-F0221C28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67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Lecture 7: Administrative Contracts and Public-Private Partnerships</a:t>
            </a: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E341-9612-E319-4585-64B6B5EBA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92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Contracts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العقود الإدارية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Contracts entered into by public authorities for the purpose of public service or public interest.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Characteristics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Subject to Administrative Law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Governed by special rules different from civil contracts.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Interest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Aimed at serving the public good.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Privileges of the Administration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administration may have special rights, such as modifying or terminating the contract for public interest.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Public procurement contracts (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عقود المشتريات العامة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).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Concession agreements (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اتفاقيات الامتياز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).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6348-B241-5498-E217-3CB116C0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365125"/>
            <a:ext cx="10969487" cy="1325563"/>
          </a:xfrm>
        </p:spPr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Types of Administrative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AD47-4B20-7D19-29E3-96F23CB3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Public Procurement Contracts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عقود المشتريات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)Contracts for the purchase of goods or services by public authorities.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Concession Agreements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اتفاقيات الامتياز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)Contracts where a private entity is granted the right to operate a public service (e.g., toll roads, utilities).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Partnership Contracts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عقود الشراكة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)Contracts between public and private entities to deliver public services or infrastructure.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D5DE-A1CD-2CC9-5C76-8589CD2C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54289"/>
            <a:ext cx="12311269" cy="1325563"/>
          </a:xfrm>
        </p:spPr>
        <p:txBody>
          <a:bodyPr>
            <a:normAutofit/>
          </a:bodyPr>
          <a:lstStyle/>
          <a:p>
            <a:pPr algn="l"/>
            <a:r>
              <a:rPr lang="en-US" sz="3600" b="1" i="0" dirty="0">
                <a:solidFill>
                  <a:srgbClr val="404040"/>
                </a:solidFill>
                <a:effectLst/>
                <a:latin typeface="Inter"/>
              </a:rPr>
              <a:t>Public-Private Partnerships (</a:t>
            </a:r>
            <a:r>
              <a:rPr lang="ar-IQ" sz="3600" b="1" i="0" dirty="0">
                <a:solidFill>
                  <a:srgbClr val="404040"/>
                </a:solidFill>
                <a:effectLst/>
                <a:latin typeface="Inter"/>
              </a:rPr>
              <a:t>الشراكات بين القطاعين العام والخاص</a:t>
            </a:r>
            <a:r>
              <a:rPr lang="en-US" sz="3600" b="1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sz="3600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161F-FD19-5AA7-AB8F-8715B47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Collaborative arrangements between public authorities and private entities to deliver public services or infrastructure.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Objectives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Efficiency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Leveraging private sector expertise and resources.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Cost-Sharing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Reducing the financial burden on the public sector.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Innovation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Introducing new technologies and methods.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Building and operating hospitals, schools, or transportation systems.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Renewable energy projects.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2CD-6285-5EFE-5BF1-1AE2919B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5"/>
            <a:ext cx="11741426" cy="13255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 in Public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163-8AFD-2AC6-80BF-6DA4B180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 in Public-Private Partnerships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Risk Allocation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توزيع المخاطر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)Ensuring risks are shared fairly between public and private partners.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)Avoiding corruption and ensuring fair competition.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)Ensuring private entities are accountable to the public.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Interest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المصلحة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)Balancing profit motives with the need to serve the public.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0BA-6186-AFEE-064F-D33048D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Summary of Lecture 7: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0898-CC18-433A-8F6C-D45F753F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Contracts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are special contracts governed by administrative law and aimed at serving the public interest.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Types of Administrative Contracts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public procurement, concession agreements, and partnership contracts.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Public-Private Partnerships (PPPs)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are collaborations between public and private sectors to deliver public services or infrastructure.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 in PPPs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risk allocation, transparency, accountability, and balancing public interest with profit motives.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7AF-CE4E-1B35-5B2F-ADC2A3F3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Glossary of Key Terms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مصطلحات أساسية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C45-F0B4-3CB0-59FA-343BD68A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Contracts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العقود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)Contracts entered into by public authorities for public service.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Procurement Contracts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عقود المشتريات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)Contracts for purchasing goods or services by public authorities.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Concession Agreements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اتفاقيات الامتياز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)Contracts granting private entities the right to operate public services.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Partnership Contracts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عقود الشراكة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)Contracts between public and private entities for public services.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Public-Private Partnerships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الشراكات بين القطاعين العام والخاص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)Collaborations between public and private sectors.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Efficiency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الكفاءة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)Achieving maximum productivity with minimum wasted effort.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Cost-Sharing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تقاسم التكاليف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)Sharing financial burdens between partners.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Innovation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الابتكار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)Introducing new methods or technologies.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Risk Allocation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توزيع المخاطر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)Distributing risks between partners.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)Openness in decision-making and operations.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)Responsibility for actions and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Interest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المصلحة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)The welfare of the public as a whole.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Privileges of the Administration ( 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امتيازات الإدارة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>
                <a:solidFill>
                  <a:srgbClr val="404040"/>
                </a:solidFill>
                <a:effectLst/>
                <a:latin typeface="Inter"/>
              </a:rPr>
              <a:t> )Special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rights granted to public authorities in contracts.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CD99-F0EC-1B66-CBC5-09AB4E9C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736035"/>
            <a:ext cx="10515600" cy="169296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18399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604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Times New Roman</vt:lpstr>
      <vt:lpstr>Office Theme</vt:lpstr>
      <vt:lpstr>University of Nahrain</vt:lpstr>
      <vt:lpstr>Lecture 7: Administrative Contracts and Public-Private Partnerships       </vt:lpstr>
      <vt:lpstr>Types of Administrative Contracts</vt:lpstr>
      <vt:lpstr>Public-Private Partnerships (الشراكات بين القطاعين العام والخاص )</vt:lpstr>
      <vt:lpstr>Challenges in Public Participation</vt:lpstr>
      <vt:lpstr>Summary of Lecture 7:</vt:lpstr>
      <vt:lpstr>Glossary of Key Terms (مصطلحات أساسية)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abraham</cp:lastModifiedBy>
  <cp:revision>10</cp:revision>
  <dcterms:created xsi:type="dcterms:W3CDTF">2025-03-13T18:55:52Z</dcterms:created>
  <dcterms:modified xsi:type="dcterms:W3CDTF">2025-03-13T20:51:33Z</dcterms:modified>
</cp:coreProperties>
</file>