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spc="-20" dirty="0">
                <a:latin typeface="Times New Roman"/>
                <a:ea typeface="+mn-ea"/>
                <a:cs typeface="Times New Roman"/>
              </a:rPr>
              <a:t>University of </a:t>
            </a:r>
            <a:r>
              <a:rPr lang="en-US" sz="3600" b="1" spc="-20" dirty="0" err="1">
                <a:latin typeface="Times New Roman"/>
                <a:ea typeface="+mn-ea"/>
                <a:cs typeface="Times New Roman"/>
              </a:rPr>
              <a:t>Nahrain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329898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dirty="0">
                <a:latin typeface="Times New Roman"/>
                <a:cs typeface="Times New Roman"/>
              </a:rPr>
              <a:t>Faculty of Law</a:t>
            </a:r>
            <a:endParaRPr lang="ar-IQ" sz="36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5400" spc="-105" dirty="0">
                <a:latin typeface="Calibri Light"/>
                <a:cs typeface="Calibri Light"/>
              </a:rPr>
              <a:t>Administrative Law in English</a:t>
            </a: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sz="2400" spc="-25" dirty="0">
                <a:latin typeface="Calibri"/>
                <a:cs typeface="Calibri"/>
              </a:rPr>
              <a:t>By </a:t>
            </a:r>
            <a:r>
              <a:rPr lang="en-US" sz="2400" spc="-25" dirty="0">
                <a:latin typeface="Calibri"/>
                <a:cs typeface="Calibri"/>
              </a:rPr>
              <a:t>Asst. Prof. Dr. Ayat Mohammed Saud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>
                <a:latin typeface="Times New Roman"/>
                <a:cs typeface="Times New Roman"/>
              </a:rPr>
              <a:t>2024-2025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015BD-C9E0-4E2A-B02C-83C6916D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Liability and Risk Theory</a:t>
            </a: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9EDF6-AED7-CEF4-1714-CDFD5BCB3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Administrative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الإدارية 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responsibility of public authorities for damages caused by their unlawful actions or omissions.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Types of Liability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Fault-Based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العقدية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)Arises from negligence or failure to perform duties.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No-Fault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بدون خطأ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)Arises from risks inherent in administrative activities (based on 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Risk Theory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Compensation for damages caused by administrative negligence.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Liability for harm caused by public infrastructure (e.g., road accidents due to poor maintenance).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801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6348-B241-5498-E217-3CB116C0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" y="365125"/>
            <a:ext cx="10969487" cy="1325563"/>
          </a:xfrm>
        </p:spPr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Conditions for Administrative 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AD47-4B20-7D19-29E3-96F23CB3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Unlawful Act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فعل غير قانوني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)The action or omission must violate the law.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Damage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الضرر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 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There must be actual harm or loss suffered by the individual.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Causal Link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العلاقة السببية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)The unlawful act must directly cause the damage.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Fault or Risk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الخطأ أو المخاطر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)Liability may arise from fault (negligence) or inherent risks in administrative activities.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D5DE-A1CD-2CC9-5C76-8589CD2C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354289"/>
            <a:ext cx="12311269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b="1" i="0" dirty="0">
                <a:solidFill>
                  <a:srgbClr val="404040"/>
                </a:solidFill>
                <a:effectLst/>
                <a:latin typeface="Inter"/>
              </a:rPr>
              <a:t>Risk Theory (</a:t>
            </a:r>
            <a:r>
              <a:rPr lang="ar-IQ" sz="4800" b="1" i="0" dirty="0">
                <a:solidFill>
                  <a:srgbClr val="404040"/>
                </a:solidFill>
                <a:effectLst/>
                <a:latin typeface="Inter"/>
              </a:rPr>
              <a:t>نظرية المخاطر</a:t>
            </a:r>
            <a:r>
              <a:rPr lang="en-US" sz="4800" b="1" dirty="0">
                <a:solidFill>
                  <a:srgbClr val="404040"/>
                </a:solidFill>
                <a:latin typeface="Inter"/>
              </a:rPr>
              <a:t>)</a:t>
            </a:r>
            <a:endParaRPr lang="ar-IQ" sz="4800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161F-FD19-5AA7-AB8F-8715B47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 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A legal principle that holds the administration liable for damages caused by its activities, even if there is no fault or negligence.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Basis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idea that the administration, by engaging in activities that pose risks to the public, assumes responsibility for any harm that results.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Examples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Liability for accidents caused by public transportation.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Liability for environmental damage caused by public projects.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2CD-6285-5EFE-5BF1-1AE2919B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365125"/>
            <a:ext cx="11741426" cy="13255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Remedies for Administrative 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163-8AFD-2AC6-80BF-6DA4B180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Compensation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التعويض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)The administration must pay damages to the affected individual.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Annulment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الإلغاء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)The court may cancel an unlawful administrative decision.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Injunction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الأمر القضائي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>
                <a:solidFill>
                  <a:srgbClr val="404040"/>
                </a:solidFill>
                <a:effectLst/>
                <a:latin typeface="Inter"/>
              </a:rPr>
              <a:t> )The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court may order the administration to act or refrain from acting.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Importance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Ensures that individuals harmed by administrative actions receive justice and that public authorities are held accountable.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0BA-6186-AFEE-064F-D33048D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Summary of Lecture 8: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0898-CC18-433A-8F6C-D45F753F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Liability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holds public authorities responsible for damages caused by their unlawful actions or omissions.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Conditions for Liability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an unlawful act, actual damage, a causal link, and fault or risk.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Risk Theory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establishes liability without fault, based on the inherent risks of administrative activities.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Remedies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compensation, annulment of unlawful decisions, and injunctions to prevent further harm.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7AF-CE4E-1B35-5B2F-ADC2A3F3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Glossary of Key Terms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مصطلحات أساسية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C45-F0B4-3CB0-59FA-343BD68A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الإدارية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)Responsibility of public authorities for damages.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Fault-Based Liability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العقدية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)Liability arising from negligence or failure to perform duties.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No-Fault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بدون خطأ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)Liability arising from inherent risks in administrative activities.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Unlawful Act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فعل غير قانوني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)An action or omission that violates the law.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Damage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الضرر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)Harm or loss suffered by an individual.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Causal Link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العلاقة السببية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)Direct connection between the unlawful act and the damage.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Risk Theory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نظرية المخاطر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)Liability without fault based on inherent risks.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Compensation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التعويض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)Payment for damages caused by administrative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Annulment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الإلغاء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)Cancellation of an unlawful administrative decision.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Injunction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الأمر القضائي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)Court order to act or refrain from acting.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Public Interest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المصلحة العامة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)The welfare of the public as a whole.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)Responsibility for actions and decisions.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Negligence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الإهمال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>
                <a:solidFill>
                  <a:srgbClr val="404040"/>
                </a:solidFill>
                <a:effectLst/>
                <a:latin typeface="Inter"/>
              </a:rPr>
              <a:t> )Failure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to exercise reasonable care.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CD99-F0EC-1B66-CBC5-09AB4E9C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736035"/>
            <a:ext cx="10515600" cy="169296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18399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601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Times New Roman</vt:lpstr>
      <vt:lpstr>Office Theme</vt:lpstr>
      <vt:lpstr>University of Nahrain</vt:lpstr>
      <vt:lpstr>Administrative Liability and Risk Theory </vt:lpstr>
      <vt:lpstr>Conditions for Administrative Liability</vt:lpstr>
      <vt:lpstr>Risk Theory (نظرية المخاطر)</vt:lpstr>
      <vt:lpstr>Remedies for Administrative Liability</vt:lpstr>
      <vt:lpstr>Summary of Lecture 8:</vt:lpstr>
      <vt:lpstr>Glossary of Key Terms (مصطلحات أساسية)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abraham</cp:lastModifiedBy>
  <cp:revision>15</cp:revision>
  <dcterms:created xsi:type="dcterms:W3CDTF">2025-03-13T18:55:52Z</dcterms:created>
  <dcterms:modified xsi:type="dcterms:W3CDTF">2025-03-13T21:07:23Z</dcterms:modified>
</cp:coreProperties>
</file>