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0" r:id="rId4"/>
    <p:sldId id="262" r:id="rId5"/>
    <p:sldId id="261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5BD-C9E0-4E2A-B02C-83C6916D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9: Administrative Justice and the Role of Ombudsman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9EDF6-AED7-CEF4-1714-CDFD5BCB3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 Administrative Justice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العدالة الإدارية 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system through which individuals can challenge the decisions or actions of public authorities to ensure fairness and legality.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Purpose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Protect Individual Rights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حماية حقوق الأفراد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)Ensure citizens are treated fairly by public authorities.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Ensure 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ضمان 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)Hold public authorities responsible for their actions.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Promote Good Governance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الحكم الرشيد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)Encourage transparency and efficiency in public administration.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Components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Courts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المحاكم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)Specialized courts that handle disputes involving public authorities.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المراجعة القضائية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)Examination of the legality of administrative decisions.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0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The Role of Ombudsman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دور أمين المظالم)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 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An independent official or body tasked with investigating complaints against public authorities and ensuring administrative fairness.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Functions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Investigate Complaints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تحقيق الشكاوى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)Examine grievances against public authorities.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Recommend Solutions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تقديم توصيات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)Propose remedies for administrative injustices.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Promote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تعزيز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)Ensure public authorities act openly and fairly.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Sweden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first country to establish an ombudsman in 1809.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Egypt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Egyptian Ombudsman Office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ديوان المظالم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Advantages of the Ombudsman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Accessibility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سهولة الوصول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)Provides an easy and informal way for citizens to file complaints.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Independence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الاستقلالية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)Operates independently of the government, ensuring impartiality.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Cost-Effective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فعالية التكلفة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)Less expensive than going to court.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Speed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السرعة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)Resolves complaints faster than judicial processes.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354289"/>
            <a:ext cx="12311269" cy="1325563"/>
          </a:xfrm>
        </p:spPr>
        <p:txBody>
          <a:bodyPr>
            <a:normAutofit/>
          </a:bodyPr>
          <a:lstStyle/>
          <a:p>
            <a:pPr algn="l"/>
            <a:r>
              <a:rPr lang="en-US" sz="4000" b="1" i="0" dirty="0">
                <a:solidFill>
                  <a:srgbClr val="404040"/>
                </a:solidFill>
                <a:effectLst/>
                <a:latin typeface="Inter"/>
              </a:rPr>
              <a:t>Challenges Facing the Ombudsman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Limited Powers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صلاحيات محدودة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ombudsman can only recommend solutions, not enforce them.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Lack of Awareness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نقص الوعي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)Many citizens are unaware of the ombudsman’s role.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Resource Constraints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قلة الموارد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)Limited funding and staff can hinder effectiveness.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Bureaucratic Resistance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مقاومة بيروقراطية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)Public authorities may resist cooperating with the ombudsman.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9: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Justice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ensures fairness and legality in public administration through systems like administrative courts and judicial review.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The Ombudsman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is an independent body that investigates complaints, recommends solutions, and promotes transparency.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Advantages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of the ombudsman system include accessibility, independence, cost-effectiveness, and speed.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limited powers, lack of awareness, resource constraints, and bureaucratic resistance.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090285"/>
          </a:xfrm>
        </p:spPr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Justice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العدالة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)System for ensuring fairness in public administration.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Protect Individual Rights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حماية حقوق الأفراد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)Ensuring citizens are treated fairly.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Good Governance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الحكم الرشيد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)Transparent and efficient public administration.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Courts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المحاكم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)Courts specializing in disputes involving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المراجعة القضائية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)Examination of the legality of administrative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Ombudsman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أمين المظالم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)Independent official investigating complaints against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Investigate Complaints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تحقيق الشكاوى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)Examining grievances against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Recommend Solutions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تقديم توصيات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)Proposing remedies for administrative injustices.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)Openness in decision-making and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Accessibility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سهولة الوصول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)Easy and informal complaint filing process.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Independence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الاستقلالية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)Operating without government influence.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Cost-Effective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فعالية التكلفة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)Less expensive than judicial processes.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Limited Powers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صلاحيات محدودة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)Ability to recommend but not enforce solutions.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Resource Constraints ( 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قلة الموارد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)Limited funding and staff.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Bureaucratic Resistance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مقاومة بيروقراطية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)Resistance from public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Inter"/>
              </a:rPr>
              <a:t>authoritie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636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9: Administrative Justice and the Role of Ombudsman </vt:lpstr>
      <vt:lpstr>The Role of Ombudsman دور أمين المظالم))</vt:lpstr>
      <vt:lpstr>Advantages of the Ombudsman System</vt:lpstr>
      <vt:lpstr>Challenges Facing the Ombudsman System</vt:lpstr>
      <vt:lpstr>Summary of Lecture 9: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17</cp:revision>
  <dcterms:created xsi:type="dcterms:W3CDTF">2025-03-13T18:55:52Z</dcterms:created>
  <dcterms:modified xsi:type="dcterms:W3CDTF">2025-03-13T21:18:50Z</dcterms:modified>
</cp:coreProperties>
</file>