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_PowerPoint_slide_in_Arabic_serves_as_the_cover_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الإيجار الباطل والقابل للإبطال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الباطل يفتقد أحد الأركان، والقابل للإبطال يشوبه عيب في الرضا.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التطبيقات القضائية لعقد الإيجار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تناولت المحاكم العراقية عدة مسائل مثل الامتداد القانوني والإخلاء والتعويض.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خاتمة وتوصيات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أهمية صياغة عقد الإيجار بدقة، والتوصية بوضع نصوص خاصة بالإيجارات الحديثة.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مقدمة عن عقد الإيجار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عقد الإيجار هو اتفاق يلتزم بمقتضاه المؤجر أن يمكن المستأجر من الانتفاع بشيء معين لمدة محددة لقاء أجر معلوم.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الأساس القانوني لعقد الإيجار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نظم القانون المدني العراقي عقد الإيجار في المواد من 721 إلى 770، ويشمل إيجار المنقول والعقار.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أركان عقد الإيجار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يتكون من الرضا، المحل، والأجرة، وهي أركان ضرورية لصحة العقد.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الرضا في عقد الإيجار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يشترط أن يكون خالياً من العيوب كالغلط، الإكراه، أو التدليس، ويؤثر ذلك على صحة العقد.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المحل والأجرة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يجب أن يكون محل الإيجار مشروعًا ومعلومًا، وأن تكون الأجرة محددة أو قابلة للتحديد.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أثر عقد الإيجار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ينتج عنه التزامات متبادلة بين المؤجر والمستأجر، تشمل تسليم العين المؤجرة ودفع الأجرة.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أنواع عقد الإيجار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يشمل الإيجار السكني، التجاري، الزراعي، وغيرها من الأنواع التي تختلف باختلاف المحل.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الإيجار في الفقه الإسلامي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يُعرف بالإجارة، ويشترط فيه التراضي، المحل المشروع، وتحديد الأجرة والمدة.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