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A_PowerPoint_slide_in_Arabic_serves_as_the_cover_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البيع الباطل والبيع القابل للإبطال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الباطل يفتقد أحد الأركان، والقابل للإبطال يشوبه عيب في الرضا.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التطبيقات القضائية لعقد البيع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أصدرت محكمة التمييز العراقية قرارات مهمة تؤكد على حماية الرضا والمحل.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خاتمة وتوصيات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ضرورة الالتزام بالأركان القانونية، وتحديث النصوص لمواكبة التغيرات.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مقدمة عن عقد البيع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يتناول عقد البيع انتقال الملكية من البائع إلى المشتري مقابل ثمن نقدي، ويُعد من أكثر العقود شيوعًا.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الأساس القانوني لعقد البيع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نظّمه القانون المدني العراقي ضمن المواد من 506 إلى 548، ويشمل بيع المنقول والعقار.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أركان عقد البيع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تتكون من الرضا، والمحل، والسبب. وهي أركان جوهرية لصحة العقد.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الرضا في عقد البيع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يجب أن يكون صحيحًا وخاليًا من العيوب كالغلط والتدليس والإكراه.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المحل والسبب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يشترط في الشيء المبيع أن يكون موجودًا ومشروعًا، كما يشترط في السبب أن يكون مشروعًا.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أثر عقد البيع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ينتج عنه التزامات على البائع (نقل الملكية والتسليم) والمشتري (دفع الثمن).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البيع بالتراضي والبيع الرسمي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البيع بالتراضي يتم بمجرد الاتفاق، أما البيع الرسمي فيتطلب التسجيل خاصة في العقارات.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البيع في الفقه الإسلامي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يُشترط فيه الإيجاب والقبول والمحل المشروع، ويتشابه كثيرًا مع أحكام القانون المدني.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