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PowerPoint_slide_in_Arabic_serves_as_the_cover_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المقاولة الباطلة والقابلة للإبطال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يُعد العقد باطلاً إذا افتقد أحد أركانه، ويكون قابلاً للإبطال إذا شاب الرضا عيب.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التطبيقات القضائية لعقد المقاولة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تناولت المحاكم العراقية قضايا تتعلق بالعيوب في العمل، والمطالبة بالأجر أو التعويض.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خاتمة وتوصيات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ضرورة تنظيم العلاقة التعاقدية بوضوح، وضمان جودة العمل والتزامات الطرفين.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مقدمة عن عقد المقاولة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عقد المقاولة هو عقد يتعهد بمقتضاه أحد الطرفين بأن يصنع شيئًا أو يؤدي عملاً لقاء أجر يتعهد به الطرف الآخر.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الأساس القانوني لعقد المقاولة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ينظمه القانون المدني العراقي في المواد من 864 إلى 890، ويشمل أعمال البناء، التصنيع، والخدمات.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أركان عقد المقاولة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يتطلب الرضا، المحل، والأجر، كما يُشترط وجود العمل أو الخدمة كمحل للمقاولة.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الرضا في عقد المقاولة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يجب أن يكون خالياً من عيوب الإرادة مثل الغلط أو الإكراه، ويتحقق بالتوافق بين الطرفين.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المحل والأجر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المحل هو العمل المطلوب إنجازه، ويجب أن يكون مشروعًا وممكنًا. أما الأجر فيجب تحديده أو قابليته للتحديد.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أثر عقد المقاولة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يلتزم المقاول بإنجاز العمل المتفق عليه، ويقع على عاتق رب العمل التزام بدفع الأجر.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تمييز عقد المقاولة عن العقود المشابهة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يفرق بينه وبين عقد العمل والوكالة والبيع بحسب طبيعة الالتزام والصفة الشخصية.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المقاولة في الفقه الإسلامي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تعرف بالإجارة على العمل، وتُشترط فيها نفس الشروط العامة لعقود المعاوضة.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