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نظام الانتخاب بالأغلبية ونظام التمثيل النسبي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إعداد: أ.م.د. أحمد مجيد عبدالله</a:t>
            </a:r>
          </a:p>
          <a:p>
            <a:r>
              <a:t>المؤسسة: كلية الحقوق - جامعة النهرين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يعد اختيار نظام الانتخاب مسألة جوهرية في تحديد شكل الحياة السياسية.</a:t>
            </a:r>
          </a:p>
          <a:p>
            <a:r>
              <a:t>لكل من نظام الأغلبية ونظام التمثيل النسبي مميزاته وعيوبه.</a:t>
            </a:r>
          </a:p>
          <a:p>
            <a:r>
              <a:t>ويختلف اختيار النظام المناسب تبعاً لظروف كل دولة وطبيعة مجتمعها السياسي.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تعد أنظمة الانتخاب أحد أهم عناصر النظام الديمقراطي.</a:t>
            </a:r>
          </a:p>
          <a:p>
            <a:r>
              <a:t>ويعد نظام الانتخاب بالأغلبية ونظام التمثيل النسبي من أبرز هذه الأنظمة.</a:t>
            </a:r>
          </a:p>
          <a:p>
            <a:r>
              <a:t>لكل نظام خصائصه وأهدافه وتأثيراته على تشكيل الهيئات التمثيلية.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نظام الانتخاب بالأغلبية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هو النظام الذي يفوز فيه المرشح أو الحزب الذي يحصل على أكثرية الأصوات.</a:t>
            </a:r>
          </a:p>
          <a:p>
            <a:r>
              <a:t>قد تكون الأغلبية مطلقة (أكثر من نصف الأصوات) أو نسبية (أعلى نسبة من الأصوات دون تحقيق الأغلبية المطلقة).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نظام الانتخاب بالأغلبية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البساطة والوضوح في احتساب النتائج.</a:t>
            </a:r>
          </a:p>
          <a:p>
            <a:r>
              <a:t>2. يفضل النظام الحزبي الثنائي ويقلل من فرص الأحزاب الصغيرة.</a:t>
            </a:r>
          </a:p>
          <a:p>
            <a:r>
              <a:t>3. يسهم في تشكيل حكومات قوية ومستقرة.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مزايا وعيوب نظام الانتخاب بالأغلبية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المزايا:</a:t>
            </a:r>
          </a:p>
          <a:p>
            <a:r>
              <a:t>- تشكيل حكومات مستقرة.</a:t>
            </a:r>
          </a:p>
          <a:p>
            <a:r>
              <a:t>- سهولة فهم النظام من قبل الناخبين.</a:t>
            </a:r>
          </a:p>
          <a:p/>
          <a:p>
            <a:r>
              <a:t>العيوب:</a:t>
            </a:r>
          </a:p>
          <a:p>
            <a:r>
              <a:t>- إقصاء الأحزاب الصغيرة.</a:t>
            </a:r>
          </a:p>
          <a:p>
            <a:r>
              <a:t>- عدم تمثيل جميع الفئات بشكل عادل.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نظام التمثيل النسبي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هو النظام الذي يتم فيه توزيع المقاعد بين الأحزاب أو القوائم الانتخابية بنسبة الأصوات التي حصلوا عليها.</a:t>
            </a:r>
          </a:p>
          <a:p>
            <a:r>
              <a:t>يهدف إلى تمثيل أكبر عدد ممكن من القوى السياسية والاجتماعية.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نظام التمثيل النسبي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يحقق تمثيلاً عادلاً لمختلف القوى السياسية.</a:t>
            </a:r>
          </a:p>
          <a:p>
            <a:r>
              <a:t>2. يعتمد على القوائم الانتخابية بدلاً من الأفراد.</a:t>
            </a:r>
          </a:p>
          <a:p>
            <a:r>
              <a:t>3. يشجع على التعددية الحزبية.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مزايا وعيوب نظام التمثيل النسبي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المزايا:</a:t>
            </a:r>
          </a:p>
          <a:p>
            <a:r>
              <a:t>- تمثيل أوسع للفئات السياسية والاجتماعية.</a:t>
            </a:r>
          </a:p>
          <a:p>
            <a:r>
              <a:t>- تقليل الشعور بالإقصاء السياسي.</a:t>
            </a:r>
          </a:p>
          <a:p/>
          <a:p>
            <a:r>
              <a:t>العيوب:</a:t>
            </a:r>
          </a:p>
          <a:p>
            <a:r>
              <a:t>- صعوبة تشكيل حكومات مستقرة.</a:t>
            </a:r>
          </a:p>
          <a:p>
            <a:r>
              <a:t>- إمكانية ظهور حكومات ائتلافية ضعيفة.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مقارنة بين النظامين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نظام الأغلبية:</a:t>
            </a:r>
          </a:p>
          <a:p>
            <a:r>
              <a:t>- يفضل الاستقرار على حساب التمثيل.</a:t>
            </a:r>
          </a:p>
          <a:p>
            <a:r>
              <a:t>- يناسب المجتمعات السياسية المتجانسة.</a:t>
            </a:r>
          </a:p>
          <a:p/>
          <a:p>
            <a:r>
              <a:t>نظام التمثيل النسبي:</a:t>
            </a:r>
          </a:p>
          <a:p>
            <a:r>
              <a:t>- يفضل التعددية على حساب الاستقرار.</a:t>
            </a:r>
          </a:p>
          <a:p>
            <a:r>
              <a:t>- يناسب المجتمعات المتنوعة سياسياً واجتماعياً.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