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نظم الانتخاب: الانتخاب الفردي والانتخاب بالقائمة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إعداد: أ.م.د. أحمد مجيد عبدالله</a:t>
            </a:r>
          </a:p>
          <a:p>
            <a:r>
              <a:t>المؤسسة: كلية الحقوق - جامعة النهرين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تعكس نظم الانتخاب المختلفة احتياجات المجتمعات وتوازناتها السياسية.</a:t>
            </a:r>
          </a:p>
          <a:p>
            <a:r>
              <a:t>الاختيار بين الانتخاب الفردي أو بالقائمة يعتمد على مدى الرغبة في تحقيق تمثيل فردي مباشر أو تقوية العمل الحزبي المؤسسي.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تلعب نظم الانتخاب دوراً محورياً في تحديد شكل التمثيل السياسي.</a:t>
            </a:r>
          </a:p>
          <a:p>
            <a:r>
              <a:t>ويعد نظام الانتخاب الفردي ونظام الانتخاب بالقائمة من أبرز نظم الانتخاب المعتمدة عالمياً.</a:t>
            </a:r>
          </a:p>
          <a:p>
            <a:r>
              <a:t>لكل منهما مزايا وعيوب تتناسب مع خصوصية المجتمعات المختلفة.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نظم الانتخاب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نظم الانتخاب هي القواعد والإجراءات التي تنظم كيفية اختيار الناخبين لممثليهم في المجالس التشريعية.</a:t>
            </a:r>
          </a:p>
          <a:p>
            <a:r>
              <a:t>تهدف إلى تحقيق تمثيل عادل يعكس إرادة الشعب.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الانتخاب الفردي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هو النظام الذي يقوم فيه الناخبون بالتصويت لشخص واحد فقط يمثل دائرة انتخابية معينة.</a:t>
            </a:r>
          </a:p>
          <a:p>
            <a:r>
              <a:t>يفوز بالمقعد المرشح الحاصل على أكثرية الأصوات في دائرته.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الانتخاب الفردي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الاعتماد على شخصية المرشح أكثر من برنامجه الحزبي.</a:t>
            </a:r>
          </a:p>
          <a:p>
            <a:r>
              <a:t>2. يؤدي إلى علاقة مباشرة بين الناخبين وممثليهم.</a:t>
            </a:r>
          </a:p>
          <a:p>
            <a:r>
              <a:t>3. يسهل فهمه ويعزز المحاسبة الشخصية.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مزايا وعيوب الانتخاب الفردي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المزايا:</a:t>
            </a:r>
          </a:p>
          <a:p>
            <a:r>
              <a:t>- سهولة الاختيار للناخب.</a:t>
            </a:r>
          </a:p>
          <a:p>
            <a:r>
              <a:t>- تعزيز العلاقة بين النائب والدائرة.</a:t>
            </a:r>
          </a:p>
          <a:p/>
          <a:p>
            <a:r>
              <a:t>العيوب:</a:t>
            </a:r>
          </a:p>
          <a:p>
            <a:r>
              <a:t>- قد يؤدي إلى فوز مرشحين دون أغلبية شعبية واسعة.</a:t>
            </a:r>
          </a:p>
          <a:p>
            <a:r>
              <a:t>- يضعف الأحزاب السياسية ويعزز النزعات الشخصية.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الانتخاب بالقائمة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هو النظام الذي يصوت فيه الناخبون لقائمة من المرشحين تقدمها الأحزاب السياسية.</a:t>
            </a:r>
          </a:p>
          <a:p>
            <a:r>
              <a:t>توزع المقاعد بناءً على نسبة الأصوات التي تحصل عليها كل قائمة.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الانتخاب بالقائمة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التركيز على البرامج الحزبية بدلاً من الشخصيات الفردية.</a:t>
            </a:r>
          </a:p>
          <a:p>
            <a:r>
              <a:t>2. دعم النظام الحزبي وزيادة الانضباط السياسي.</a:t>
            </a:r>
          </a:p>
          <a:p>
            <a:r>
              <a:t>3. يتيح تمثيلاً أوسع للفئات السياسية والاجتماعية المختلفة.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مزايا وعيوب الانتخاب بالقائمة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المزايا:</a:t>
            </a:r>
          </a:p>
          <a:p>
            <a:r>
              <a:t>- تعزيز تمثيل الأحزاب الصغيرة.</a:t>
            </a:r>
          </a:p>
          <a:p>
            <a:r>
              <a:t>- زيادة الانسجام الحزبي داخل المجالس التشريعية.</a:t>
            </a:r>
          </a:p>
          <a:p/>
          <a:p>
            <a:r>
              <a:t>العيوب:</a:t>
            </a:r>
          </a:p>
          <a:p>
            <a:r>
              <a:t>- ضعف العلاقة المباشرة بين الناخبين والممثلين.</a:t>
            </a:r>
          </a:p>
          <a:p>
            <a:r>
              <a:t>- صعوبة معرفة الناخبين بجميع المرشحين ضمن القوائم.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