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57" r:id="rId3"/>
    <p:sldId id="258" r:id="rId4"/>
    <p:sldId id="264" r:id="rId5"/>
    <p:sldId id="265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محاضرات في مادة تاريخ القانون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626968" cy="2337374"/>
          </a:xfrm>
        </p:spPr>
        <p:txBody>
          <a:bodyPr>
            <a:noAutofit/>
          </a:bodyPr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المرحلة الاولى/ المحاضرة </a:t>
            </a:r>
            <a:r>
              <a:rPr lang="ar-IQ" sz="3600" b="1" dirty="0" smtClean="0">
                <a:solidFill>
                  <a:srgbClr val="FF0000"/>
                </a:solidFill>
              </a:rPr>
              <a:t>التاسعة</a:t>
            </a:r>
            <a:endParaRPr lang="ar-IQ" sz="3600" b="1" dirty="0" smtClean="0">
              <a:solidFill>
                <a:srgbClr val="FF0000"/>
              </a:solidFill>
            </a:endParaRPr>
          </a:p>
          <a:p>
            <a:pPr algn="ctr"/>
            <a:r>
              <a:rPr lang="ar-IQ" sz="3600" b="1" smtClean="0">
                <a:solidFill>
                  <a:srgbClr val="FF0000"/>
                </a:solidFill>
              </a:rPr>
              <a:t>العام </a:t>
            </a:r>
            <a:r>
              <a:rPr lang="ar-IQ" sz="3600" b="1" smtClean="0">
                <a:solidFill>
                  <a:srgbClr val="FF0000"/>
                </a:solidFill>
              </a:rPr>
              <a:t>الدراسي 2024-2025  </a:t>
            </a:r>
            <a:r>
              <a:rPr lang="ar-IQ" sz="3600" b="1" dirty="0" smtClean="0">
                <a:solidFill>
                  <a:srgbClr val="FF0000"/>
                </a:solidFill>
              </a:rPr>
              <a:t>الفصل الدراسي الاول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م. زهراء مبروك عبد الله الربيعي</a:t>
            </a:r>
          </a:p>
          <a:p>
            <a:pPr algn="ctr"/>
            <a:endParaRPr lang="ar-IQ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شروط صحة الزواج وانواعه في القانون الروماني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شروط صحة الزواج 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ar-IQ" sz="5400" b="1" dirty="0" smtClean="0"/>
              <a:t>1- سن الزواج </a:t>
            </a:r>
          </a:p>
          <a:p>
            <a:pPr algn="just">
              <a:buNone/>
            </a:pPr>
            <a:r>
              <a:rPr lang="ar-IQ" sz="5400" b="1" dirty="0" smtClean="0"/>
              <a:t>2-الرضا</a:t>
            </a:r>
          </a:p>
          <a:p>
            <a:pPr algn="just">
              <a:buNone/>
            </a:pPr>
            <a:r>
              <a:rPr lang="ar-IQ" sz="5400" b="1" dirty="0" smtClean="0"/>
              <a:t>3-عدم وجود مانع من موانع الزواج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ar-IQ" b="1" dirty="0" smtClean="0"/>
              <a:t/>
            </a:r>
            <a:br>
              <a:rPr lang="ar-IQ" b="1" dirty="0" smtClean="0"/>
            </a:b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325112"/>
          </a:xfrm>
        </p:spPr>
        <p:txBody>
          <a:bodyPr>
            <a:normAutofit/>
          </a:bodyPr>
          <a:lstStyle/>
          <a:p>
            <a:pPr marL="1847088" lvl="7" indent="0" algn="ctr">
              <a:buNone/>
            </a:pPr>
            <a:r>
              <a:rPr lang="ar-IQ" sz="5400" b="1" dirty="0" smtClean="0"/>
              <a:t>موانع الزواج في القانون الروماني</a:t>
            </a:r>
          </a:p>
          <a:p>
            <a:pPr marL="1847088" lvl="7" indent="0" algn="ctr">
              <a:buNone/>
            </a:pPr>
            <a:r>
              <a:rPr lang="ar-IQ" sz="5400" b="1" dirty="0" smtClean="0"/>
              <a:t>1- القرابة </a:t>
            </a:r>
          </a:p>
          <a:p>
            <a:pPr marL="1847088" lvl="7" indent="0" algn="ctr">
              <a:buNone/>
            </a:pPr>
            <a:r>
              <a:rPr lang="ar-IQ" sz="5400" b="1" smtClean="0"/>
              <a:t>2-المصاهرة</a:t>
            </a:r>
            <a:endParaRPr lang="ar-IQ" sz="5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ar-IQ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32149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374</TotalTime>
  <Words>51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حضري</vt:lpstr>
      <vt:lpstr>محاضرات في مادة تاريخ القانون</vt:lpstr>
      <vt:lpstr>شروط صحة الزواج وانواعه في القانون الروماني</vt:lpstr>
      <vt:lpstr>شروط صحة الزواج </vt:lpstr>
      <vt:lpstr> </vt:lpstr>
      <vt:lpstr>PowerPoint Presentation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في مادة مدخل القانون</dc:title>
  <dc:creator>dell</dc:creator>
  <cp:lastModifiedBy>Zahraa</cp:lastModifiedBy>
  <cp:revision>106</cp:revision>
  <dcterms:created xsi:type="dcterms:W3CDTF">2019-04-14T09:27:59Z</dcterms:created>
  <dcterms:modified xsi:type="dcterms:W3CDTF">2024-09-23T08:56:56Z</dcterms:modified>
</cp:coreProperties>
</file>