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sldIdLst>
    <p:sldId id="256" r:id="rId2"/>
    <p:sldId id="257" r:id="rId3"/>
    <p:sldId id="258" r:id="rId4"/>
    <p:sldId id="264" r:id="rId5"/>
    <p:sldId id="265" r:id="rId6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مستطيل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مستطيل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مستطيل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مستطيل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مستطيل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مستطيل مستدير الزوايا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مستطيل مستدير الزوايا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مستطيل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مستطيل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ar-IQ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6" name="عنصر نائب للتاريخ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مستطيل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مستطيل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مستطيل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مستطيل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مستطيل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مستطيل مستدير الزوايا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مستطيل مستدير الزوايا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مستطيل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مستطيل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مستطيل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مستطيل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مستطيل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مستطيل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ar-IQ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r" rtl="1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r" rtl="1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IQ" dirty="0" smtClean="0"/>
              <a:t>محاضرات في </a:t>
            </a:r>
            <a:r>
              <a:rPr lang="ar-IQ" dirty="0" smtClean="0"/>
              <a:t>مادة تاريخ القانون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5626968" cy="2337374"/>
          </a:xfrm>
        </p:spPr>
        <p:txBody>
          <a:bodyPr>
            <a:noAutofit/>
          </a:bodyPr>
          <a:lstStyle/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المرحلة الاولى/ المحاضرة الثامنة</a:t>
            </a:r>
          </a:p>
          <a:p>
            <a:pPr algn="ctr"/>
            <a:r>
              <a:rPr lang="ar-IQ" sz="3600" b="1" smtClean="0">
                <a:solidFill>
                  <a:srgbClr val="FF0000"/>
                </a:solidFill>
              </a:rPr>
              <a:t>العام </a:t>
            </a:r>
            <a:r>
              <a:rPr lang="ar-IQ" sz="3600" b="1" smtClean="0">
                <a:solidFill>
                  <a:srgbClr val="FF0000"/>
                </a:solidFill>
              </a:rPr>
              <a:t>الدراسي 2024-2025  </a:t>
            </a:r>
            <a:r>
              <a:rPr lang="ar-IQ" sz="3600" b="1" dirty="0" smtClean="0">
                <a:solidFill>
                  <a:srgbClr val="FF0000"/>
                </a:solidFill>
              </a:rPr>
              <a:t>الفصل الدراسي الاول</a:t>
            </a:r>
          </a:p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م. زهراء مبروك عبد الله الربيعي</a:t>
            </a:r>
          </a:p>
          <a:p>
            <a:pPr algn="ctr"/>
            <a:endParaRPr lang="ar-IQ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solidFill>
                  <a:srgbClr val="FF0000"/>
                </a:solidFill>
              </a:rPr>
              <a:t>مصادر القانون في العصر الملكي</a:t>
            </a:r>
            <a:endParaRPr lang="ar-IQ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ar-IQ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ar-IQ" sz="5400" b="1" dirty="0" smtClean="0"/>
              <a:t>اولاً: العرف</a:t>
            </a:r>
          </a:p>
          <a:p>
            <a:pPr algn="just">
              <a:buNone/>
            </a:pPr>
            <a:r>
              <a:rPr lang="ar-IQ" sz="5400" b="1" dirty="0" smtClean="0"/>
              <a:t>ثانياً :القوانين الملكية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ar-IQ" b="1" dirty="0" smtClean="0"/>
              <a:t>مصادر القانون الروماني في العصر القنصلي</a:t>
            </a:r>
            <a:br>
              <a:rPr lang="ar-IQ" b="1" dirty="0" smtClean="0"/>
            </a:br>
            <a:endParaRPr lang="ar-IQ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47088" lvl="7" indent="0">
              <a:buNone/>
            </a:pPr>
            <a:r>
              <a:rPr lang="ar-IQ" sz="5400" b="1" dirty="0" smtClean="0"/>
              <a:t>اولاً:التشريع </a:t>
            </a:r>
          </a:p>
          <a:p>
            <a:pPr marL="1847088" lvl="7" indent="0">
              <a:buNone/>
            </a:pPr>
            <a:r>
              <a:rPr lang="ar-IQ" sz="5400" b="1" dirty="0" smtClean="0"/>
              <a:t>ثانياً:الفقه</a:t>
            </a:r>
            <a:endParaRPr lang="ar-IQ" sz="5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IQ" b="1" dirty="0" smtClean="0"/>
              <a:t>مصادر القانون الروماني في العصر الامبراطوري</a:t>
            </a:r>
            <a:endParaRPr lang="ar-IQ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اولاً:مصادر القانون الروماني في العصر الامبراطوري العلمي</a:t>
            </a:r>
          </a:p>
          <a:p>
            <a:r>
              <a:rPr lang="ar-IQ" dirty="0" smtClean="0"/>
              <a:t>1-التشريع</a:t>
            </a:r>
          </a:p>
          <a:p>
            <a:r>
              <a:rPr lang="ar-IQ" dirty="0" smtClean="0"/>
              <a:t>2- القانون البريتوري</a:t>
            </a:r>
          </a:p>
          <a:p>
            <a:r>
              <a:rPr lang="ar-IQ" dirty="0" smtClean="0"/>
              <a:t>ثانياً:</a:t>
            </a:r>
            <a:r>
              <a:rPr lang="ar-IQ" dirty="0"/>
              <a:t>مصادر القانون الروماني في العصر </a:t>
            </a:r>
            <a:r>
              <a:rPr lang="ar-IQ" dirty="0" smtClean="0"/>
              <a:t>الامبراطوري السفلى</a:t>
            </a:r>
          </a:p>
          <a:p>
            <a:r>
              <a:rPr lang="ar-IQ" dirty="0" smtClean="0"/>
              <a:t>1-القانون القديم</a:t>
            </a:r>
          </a:p>
          <a:p>
            <a:r>
              <a:rPr lang="ar-IQ" dirty="0" smtClean="0"/>
              <a:t>2-الدساتير الامبراطورية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2321493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ضري">
  <a:themeElements>
    <a:clrScheme name="حضري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حضري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حضري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370</TotalTime>
  <Words>71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حضري</vt:lpstr>
      <vt:lpstr>محاضرات في مادة تاريخ القانون</vt:lpstr>
      <vt:lpstr>مصادر القانون في العصر الملكي</vt:lpstr>
      <vt:lpstr>PowerPoint Presentation</vt:lpstr>
      <vt:lpstr>مصادر القانون الروماني في العصر القنصلي </vt:lpstr>
      <vt:lpstr>مصادر القانون الروماني في العصر الامبراطوري</vt:lpstr>
    </vt:vector>
  </TitlesOfParts>
  <Company>Microsoft (C)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في مادة مدخل القانون</dc:title>
  <dc:creator>dell</dc:creator>
  <cp:lastModifiedBy>Zahraa</cp:lastModifiedBy>
  <cp:revision>102</cp:revision>
  <dcterms:created xsi:type="dcterms:W3CDTF">2019-04-14T09:27:59Z</dcterms:created>
  <dcterms:modified xsi:type="dcterms:W3CDTF">2024-09-23T08:57:32Z</dcterms:modified>
</cp:coreProperties>
</file>