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08" r:id="rId1"/>
  </p:sldMasterIdLst>
  <p:sldIdLst>
    <p:sldId id="256" r:id="rId2"/>
    <p:sldId id="257" r:id="rId3"/>
    <p:sldId id="258" r:id="rId4"/>
    <p:sldId id="263" r:id="rId5"/>
    <p:sldId id="264" r:id="rId6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مستطيل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مستطيل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مستطيل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مستطيل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مستطيل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مستطيل مستدير الزوايا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مستطيل مستدير الزوايا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مستطيل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26" name="عنصر نائب للتاريخ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28" name="عنصر نائب للتذييل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مستطيل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مستطيل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مستطيل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مستطيل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مستطيل مستدير الزوايا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مستطيل مستدير الزوايا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مستطيل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مستطيل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مستطيل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مستطيل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مستطيل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مستطيل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86B4BD6-E2B7-42F7-BE87-5C9AED970B9C}" type="datetimeFigureOut">
              <a:rPr lang="ar-IQ" smtClean="0"/>
              <a:pPr/>
              <a:t>20/03/1446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IQ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ABF40BC-2B4C-430F-8F3E-C36B03D2F44B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458200" cy="1470025"/>
          </a:xfrm>
        </p:spPr>
        <p:txBody>
          <a:bodyPr/>
          <a:lstStyle/>
          <a:p>
            <a:r>
              <a:rPr lang="ar-IQ" dirty="0" smtClean="0"/>
              <a:t>محاضرات في مادة </a:t>
            </a:r>
            <a:r>
              <a:rPr lang="ar-IQ" smtClean="0"/>
              <a:t>تاريخ القانون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57200" y="2780928"/>
            <a:ext cx="5626968" cy="3456384"/>
          </a:xfrm>
        </p:spPr>
        <p:txBody>
          <a:bodyPr>
            <a:noAutofit/>
          </a:bodyPr>
          <a:lstStyle/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المرحلة الاولى / المحاضرة السادسة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العام الدراسي2024-2025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الفصل الدراسي الاول</a:t>
            </a:r>
          </a:p>
          <a:p>
            <a:pPr algn="ctr"/>
            <a:r>
              <a:rPr lang="ar-IQ" sz="3600" b="1" dirty="0" smtClean="0">
                <a:solidFill>
                  <a:srgbClr val="FF0000"/>
                </a:solidFill>
              </a:rPr>
              <a:t>م. زهراء مبروك عبد الله الربيعي</a:t>
            </a:r>
          </a:p>
          <a:p>
            <a:pPr algn="ctr"/>
            <a:endParaRPr lang="ar-IQ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dirty="0" smtClean="0">
                <a:solidFill>
                  <a:srgbClr val="FF0000"/>
                </a:solidFill>
              </a:rPr>
              <a:t>الحيلة القانونية</a:t>
            </a:r>
            <a:endParaRPr lang="ar-IQ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ar-IQ" b="1" dirty="0" smtClean="0">
                <a:solidFill>
                  <a:srgbClr val="FF0000"/>
                </a:solidFill>
              </a:rPr>
              <a:t>الحيلة القانونية </a:t>
            </a:r>
            <a:endParaRPr lang="ar-IQ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ar-IQ" sz="5400" b="1" dirty="0" smtClean="0"/>
              <a:t>هي افتراض امر مخالف للحقيقة والواقع للتوصل الى تغيير احكام القانون دون التعرض الى نصوصه.</a:t>
            </a:r>
            <a:endParaRPr lang="ar-IQ" sz="54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b="1" dirty="0" smtClean="0"/>
              <a:t>صور الحيلة القانونية 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ar-IQ" dirty="0" smtClean="0"/>
              <a:t>1-اولاً:الحيلة القانونية اداة قضائية </a:t>
            </a:r>
          </a:p>
          <a:p>
            <a:pPr marL="109728" indent="0" algn="just">
              <a:buNone/>
            </a:pPr>
            <a:r>
              <a:rPr lang="ar-IQ" dirty="0" smtClean="0"/>
              <a:t>1-الدعوى البوبلكانية.</a:t>
            </a:r>
          </a:p>
          <a:p>
            <a:pPr marL="109728" indent="0" algn="just">
              <a:buNone/>
            </a:pPr>
            <a:r>
              <a:rPr lang="ar-IQ" dirty="0" smtClean="0"/>
              <a:t>2-حماية حقوق الاجنبي.</a:t>
            </a:r>
          </a:p>
          <a:p>
            <a:pPr marL="109728" indent="0" algn="just">
              <a:buNone/>
            </a:pPr>
            <a:r>
              <a:rPr lang="ar-IQ" dirty="0" smtClean="0"/>
              <a:t>3-حماية الحقوق المترتبة على الاراضي الاقليمية.</a:t>
            </a:r>
          </a:p>
          <a:p>
            <a:pPr marL="109728" indent="0" algn="just">
              <a:buNone/>
            </a:pPr>
            <a:r>
              <a:rPr lang="ar-IQ" dirty="0" smtClean="0"/>
              <a:t>4- الارث البريتوري. </a:t>
            </a:r>
            <a:endParaRPr lang="ar-IQ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IQ" b="1" dirty="0" smtClean="0"/>
              <a:t>ثانياً:الحيلة القانونية تصرف صوري</a:t>
            </a:r>
            <a:endParaRPr lang="ar-IQ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ar-IQ" sz="4800" b="1" dirty="0" smtClean="0"/>
          </a:p>
          <a:p>
            <a:pPr marL="109728" indent="0" algn="just">
              <a:buNone/>
            </a:pPr>
            <a:r>
              <a:rPr lang="ar-IQ" sz="4800" b="1" dirty="0" smtClean="0"/>
              <a:t>استعملت الحيلة القانونية لابرام عقود جديدة لم يكن القانون قد اقرها بعد.</a:t>
            </a:r>
            <a:endParaRPr lang="ar-IQ" sz="4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ضري">
  <a:themeElements>
    <a:clrScheme name="حضري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حضري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حضري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332</TotalTime>
  <Words>84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حضري</vt:lpstr>
      <vt:lpstr>محاضرات في مادة تاريخ القانون</vt:lpstr>
      <vt:lpstr>الحيلة القانونية</vt:lpstr>
      <vt:lpstr>الحيلة القانونية </vt:lpstr>
      <vt:lpstr>صور الحيلة القانونية </vt:lpstr>
      <vt:lpstr>ثانياً:الحيلة القانونية تصرف صوري</vt:lpstr>
    </vt:vector>
  </TitlesOfParts>
  <Company>Microsoft (C)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في مادة مدخل القانون</dc:title>
  <dc:creator>dell</dc:creator>
  <cp:lastModifiedBy>Zahraa</cp:lastModifiedBy>
  <cp:revision>95</cp:revision>
  <dcterms:created xsi:type="dcterms:W3CDTF">2019-04-14T09:27:59Z</dcterms:created>
  <dcterms:modified xsi:type="dcterms:W3CDTF">2024-09-23T08:58:22Z</dcterms:modified>
</cp:coreProperties>
</file>