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63" r:id="rId2"/>
    <p:sldId id="256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4634" y="764704"/>
            <a:ext cx="8229600" cy="1066800"/>
          </a:xfrm>
        </p:spPr>
        <p:txBody>
          <a:bodyPr/>
          <a:lstStyle/>
          <a:p>
            <a:pPr algn="ctr"/>
            <a:r>
              <a:rPr lang="ar-IQ" sz="3200" b="1" dirty="0" smtClean="0"/>
              <a:t>الحكم الالهي </a:t>
            </a:r>
            <a:endParaRPr lang="ar-IQ" sz="32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84634" y="1831504"/>
            <a:ext cx="8229600" cy="476584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ar-IQ" sz="3200" dirty="0" smtClean="0"/>
          </a:p>
          <a:p>
            <a:r>
              <a:rPr lang="ar-IQ" sz="3200" dirty="0" smtClean="0"/>
              <a:t>يعتقد ان الانسان في فجر حياته الاجتماعية لم يكن يرضخ لقواعد تنظيم سلوكه في المجتمع إلا اذا اعتقد بأن مشيئة الالهة قد قضت بإتباعها .</a:t>
            </a:r>
          </a:p>
          <a:p>
            <a:r>
              <a:rPr lang="ar-IQ" sz="3200" dirty="0" smtClean="0"/>
              <a:t>وكان ينقل اليه مشيئة الالهة من كان يقوم بالطقوس الدينية ويدعي بتلقي الوحي من الالهة.</a:t>
            </a:r>
            <a:endParaRPr lang="ar-IQ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95536" y="2564904"/>
            <a:ext cx="8458200" cy="72008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/>
              <a:t>محاضرات في مادة تاريخ القانون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الاولى/المحاضرة الثالثة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 2024-2025 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620688"/>
            <a:ext cx="8712968" cy="5832648"/>
          </a:xfrm>
        </p:spPr>
        <p:txBody>
          <a:bodyPr/>
          <a:lstStyle/>
          <a:p>
            <a:pPr marL="109728" indent="0" algn="ctr">
              <a:buNone/>
            </a:pPr>
            <a:r>
              <a:rPr lang="ar-IQ" sz="3200" b="1" dirty="0" smtClean="0"/>
              <a:t>نشوء القانون وتطوره </a:t>
            </a:r>
          </a:p>
          <a:p>
            <a:pPr marL="109728" indent="0">
              <a:buNone/>
            </a:pPr>
            <a:r>
              <a:rPr lang="ar-IQ" sz="3200" dirty="0" smtClean="0"/>
              <a:t>يؤدي تقدم المدنية الانسانية الى زيادة سيطرة الانسان على الطبيعة وتكييفه لها وفق مشيئته واستخدامه اياها لقضاء حاجاته.</a:t>
            </a:r>
          </a:p>
          <a:p>
            <a:pPr marL="109728" indent="0">
              <a:buNone/>
            </a:pPr>
            <a:r>
              <a:rPr lang="ar-IQ" sz="3200" dirty="0" smtClean="0"/>
              <a:t>والقواعد القانونية كانت قد اتخذت هذه الصور الثلاث على التعاقب وهي:</a:t>
            </a:r>
          </a:p>
          <a:p>
            <a:pPr marL="109728" indent="0">
              <a:buNone/>
            </a:pPr>
            <a:r>
              <a:rPr lang="ar-IQ" sz="3200" dirty="0" smtClean="0"/>
              <a:t>1- الحكم الالهي</a:t>
            </a:r>
          </a:p>
          <a:p>
            <a:pPr marL="109728" indent="0">
              <a:buNone/>
            </a:pPr>
            <a:r>
              <a:rPr lang="ar-IQ" sz="3200" dirty="0" smtClean="0"/>
              <a:t>2- العرف</a:t>
            </a:r>
          </a:p>
          <a:p>
            <a:pPr marL="109728" indent="0">
              <a:buNone/>
            </a:pPr>
            <a:r>
              <a:rPr lang="ar-IQ" sz="3200" dirty="0" smtClean="0"/>
              <a:t>3- القانون المدون </a:t>
            </a:r>
          </a:p>
          <a:p>
            <a:pPr marL="109728" indent="0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2" cy="52565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IQ" sz="4400" b="1" dirty="0" smtClean="0"/>
              <a:t>العرف </a:t>
            </a:r>
          </a:p>
          <a:p>
            <a:pPr algn="just">
              <a:buNone/>
            </a:pPr>
            <a:r>
              <a:rPr lang="ar-IQ" sz="4400" dirty="0" smtClean="0"/>
              <a:t>هو مجموعة من القواعد القانونية التي يتبعها الناس جيلا بعد جيل وهي مقترنة بالجزاء لمن يخالفها كأحكام التشريع 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ar-IQ" dirty="0" smtClean="0"/>
              <a:t>التقنين</a:t>
            </a:r>
            <a:br>
              <a:rPr lang="ar-IQ" dirty="0" smtClean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1831504"/>
            <a:ext cx="8229600" cy="476584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sz="3200" dirty="0" smtClean="0"/>
              <a:t>كانت الاقلية الحاكمة تحتكر معرفة القواعد القانونية وسلطة تفسيرها وارشاد الناس الى احكامها .لذلك حاولت هذه الاقلية ان تحتفظ ببقاء القواعد القانونية سرية لا يطلع عليها احد من الجماعات الاخرى.</a:t>
            </a:r>
          </a:p>
          <a:p>
            <a:pPr marL="109728" indent="0" algn="just">
              <a:buNone/>
            </a:pPr>
            <a:r>
              <a:rPr lang="ar-IQ" sz="3200" dirty="0" smtClean="0"/>
              <a:t>لذلك طالب افراد الطبقة المحكومة بتقنين القواعد القانونية لمعرفة مالهم من حقوق وما عليهم من واجبات وفق القانون وهذا كان نتيجة لانتشار الكتابة ولشعورهم بالرغبة في المساواة بافراد الطبقة الحاكمة.</a:t>
            </a:r>
          </a:p>
          <a:p>
            <a:pPr marL="109728" indent="0" algn="just">
              <a:buNone/>
            </a:pPr>
            <a:endParaRPr lang="ar-IQ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322</TotalTime>
  <Words>190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الحكم الالهي </vt:lpstr>
      <vt:lpstr>محاضرات في مادة تاريخ القانون</vt:lpstr>
      <vt:lpstr>PowerPoint Presentation</vt:lpstr>
      <vt:lpstr>PowerPoint Presentation</vt:lpstr>
      <vt:lpstr>التقنين 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71</cp:revision>
  <dcterms:created xsi:type="dcterms:W3CDTF">2019-04-14T09:27:59Z</dcterms:created>
  <dcterms:modified xsi:type="dcterms:W3CDTF">2024-09-23T09:00:12Z</dcterms:modified>
</cp:coreProperties>
</file>