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1"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12/11/2023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12/11/2023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12/11/2023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12/11/2023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12/11/2023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IQ" sz="6000" dirty="0" smtClean="0"/>
              <a:t>مختبر الحاسوب</a:t>
            </a:r>
            <a:endParaRPr lang="ar-IQ" sz="6000" dirty="0"/>
          </a:p>
        </p:txBody>
      </p:sp>
      <p:sp>
        <p:nvSpPr>
          <p:cNvPr id="3" name="Subtitle 2"/>
          <p:cNvSpPr>
            <a:spLocks noGrp="1"/>
          </p:cNvSpPr>
          <p:nvPr>
            <p:ph type="subTitle" idx="1"/>
          </p:nvPr>
        </p:nvSpPr>
        <p:spPr/>
        <p:txBody>
          <a:bodyPr>
            <a:normAutofit/>
          </a:bodyPr>
          <a:lstStyle/>
          <a:p>
            <a:r>
              <a:rPr lang="ar-IQ" sz="3600" b="1" dirty="0" smtClean="0"/>
              <a:t>المحاضرة الرابعة</a:t>
            </a:r>
            <a:endParaRPr lang="ar-IQ" sz="3600" b="1" dirty="0"/>
          </a:p>
        </p:txBody>
      </p:sp>
    </p:spTree>
    <p:extLst>
      <p:ext uri="{BB962C8B-B14F-4D97-AF65-F5344CB8AC3E}">
        <p14:creationId xmlns:p14="http://schemas.microsoft.com/office/powerpoint/2010/main" val="1992068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491"/>
          </a:xfrm>
        </p:spPr>
        <p:txBody>
          <a:bodyPr>
            <a:normAutofit/>
          </a:bodyPr>
          <a:lstStyle/>
          <a:p>
            <a:r>
              <a:rPr lang="ar-IQ" sz="2400" dirty="0"/>
              <a:t>حرك المؤشر نحو (</a:t>
            </a:r>
            <a:r>
              <a:rPr lang="en-US" sz="2400" dirty="0"/>
              <a:t>MY COMPUTER</a:t>
            </a:r>
            <a:r>
              <a:rPr lang="ar-IQ" sz="2400" dirty="0"/>
              <a:t>) وانقر نقراً مزدوجاً فيتم فتحه على شكل نافذة ويظهر بداخله </a:t>
            </a:r>
            <a:r>
              <a:rPr lang="en-US" sz="2400" dirty="0"/>
              <a:t>ICONS</a:t>
            </a:r>
            <a:r>
              <a:rPr lang="ar-IQ" sz="2400" dirty="0"/>
              <a:t> ويظهر اسم النافذة على الإطار الأزرق المسمى شريط العنوان (</a:t>
            </a:r>
            <a:r>
              <a:rPr lang="en-US" sz="2400" dirty="0"/>
              <a:t>Title Bar</a:t>
            </a:r>
            <a:r>
              <a:rPr lang="ar-IQ" sz="2400" dirty="0"/>
              <a:t>)، ويوجد على شريط العنوان في أقصى اليمين ثلاثة أزرار وهي:</a:t>
            </a:r>
            <a:endParaRPr lang="en-US" sz="2400" dirty="0"/>
          </a:p>
          <a:p>
            <a:pPr lvl="0"/>
            <a:r>
              <a:rPr lang="ar-IQ" sz="2400" dirty="0"/>
              <a:t>زر الغلق الأحمر </a:t>
            </a:r>
            <a:r>
              <a:rPr lang="en-US" sz="2400" dirty="0"/>
              <a:t>X</a:t>
            </a:r>
            <a:r>
              <a:rPr lang="ar-IQ" sz="2400" dirty="0"/>
              <a:t> (</a:t>
            </a:r>
            <a:r>
              <a:rPr lang="en-US" sz="2400" dirty="0"/>
              <a:t>Close</a:t>
            </a:r>
            <a:r>
              <a:rPr lang="ar-IQ" sz="2400" dirty="0"/>
              <a:t>): عند الضغط عليه يتم غلق النافذة، وتوجد طريقة أخرى من خلال النقر على قائمة (</a:t>
            </a:r>
            <a:r>
              <a:rPr lang="en-US" sz="2400" dirty="0"/>
              <a:t>FILE</a:t>
            </a:r>
            <a:r>
              <a:rPr lang="ar-IQ" sz="2400" dirty="0"/>
              <a:t>) واختيار (</a:t>
            </a:r>
            <a:r>
              <a:rPr lang="en-US" sz="2400" dirty="0"/>
              <a:t>CLOSE</a:t>
            </a:r>
            <a:r>
              <a:rPr lang="ar-IQ" sz="2400" dirty="0"/>
              <a:t>).</a:t>
            </a:r>
            <a:endParaRPr lang="en-US" sz="2400" dirty="0"/>
          </a:p>
          <a:p>
            <a:pPr lvl="0"/>
            <a:r>
              <a:rPr lang="ar-IQ" sz="2400" dirty="0"/>
              <a:t>زر التكبير(</a:t>
            </a:r>
            <a:r>
              <a:rPr lang="en-US" sz="2400" dirty="0"/>
              <a:t>Maximize</a:t>
            </a:r>
            <a:r>
              <a:rPr lang="ar-IQ" sz="2400" dirty="0"/>
              <a:t>): وهو بجانب زر الغلق، عند الضغط عليه يتم تكبير النافذة لتصبح بحجم الشاشة كلها، كما بالإمكان القيام بالتكبير من خلال النقر المزدوج على شريط العنوان. عند التكبير يتغير شكل و وضيفة هذا الزر حيث عند الضغط عليه يقوم بإعادة النافذة إلى حجمها السابق قبل التكبير (</a:t>
            </a:r>
            <a:r>
              <a:rPr lang="en-US" sz="2400" dirty="0"/>
              <a:t>Restore</a:t>
            </a:r>
            <a:r>
              <a:rPr lang="ar-IQ" sz="2400" dirty="0"/>
              <a:t>) وكما مبين في الصورة أدناه.</a:t>
            </a:r>
            <a:endParaRPr lang="en-US" sz="2400" dirty="0"/>
          </a:p>
          <a:p>
            <a:endParaRPr lang="ar-IQ" dirty="0"/>
          </a:p>
        </p:txBody>
      </p:sp>
      <p:sp>
        <p:nvSpPr>
          <p:cNvPr id="3" name="Title 2"/>
          <p:cNvSpPr>
            <a:spLocks noGrp="1"/>
          </p:cNvSpPr>
          <p:nvPr>
            <p:ph type="title"/>
          </p:nvPr>
        </p:nvSpPr>
        <p:spPr>
          <a:xfrm>
            <a:off x="457200" y="274638"/>
            <a:ext cx="8229600" cy="792162"/>
          </a:xfrm>
        </p:spPr>
        <p:txBody>
          <a:bodyPr/>
          <a:lstStyle/>
          <a:p>
            <a:pPr algn="r" rtl="0"/>
            <a:r>
              <a:rPr lang="ar-IQ" u="sng" dirty="0">
                <a:effectLst/>
              </a:rPr>
              <a:t>التعامل مع النوافذ:</a:t>
            </a:r>
            <a:endParaRPr lang="ar-IQ" dirty="0"/>
          </a:p>
        </p:txBody>
      </p:sp>
      <p:pic>
        <p:nvPicPr>
          <p:cNvPr id="4" name="Picture 3" descr="close1"/>
          <p:cNvPicPr/>
          <p:nvPr/>
        </p:nvPicPr>
        <p:blipFill>
          <a:blip r:embed="rId2"/>
          <a:srcRect/>
          <a:stretch>
            <a:fillRect/>
          </a:stretch>
        </p:blipFill>
        <p:spPr bwMode="auto">
          <a:xfrm>
            <a:off x="2057400" y="5105400"/>
            <a:ext cx="2438400" cy="844550"/>
          </a:xfrm>
          <a:prstGeom prst="rect">
            <a:avLst/>
          </a:prstGeom>
          <a:noFill/>
          <a:ln w="19050">
            <a:solidFill>
              <a:srgbClr val="0000FF"/>
            </a:solidFill>
            <a:miter lim="800000"/>
            <a:headEnd/>
            <a:tailEnd/>
          </a:ln>
        </p:spPr>
      </p:pic>
    </p:spTree>
    <p:extLst>
      <p:ext uri="{BB962C8B-B14F-4D97-AF65-F5344CB8AC3E}">
        <p14:creationId xmlns:p14="http://schemas.microsoft.com/office/powerpoint/2010/main" val="1923110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a:bodyPr>
          <a:lstStyle/>
          <a:p>
            <a:r>
              <a:rPr lang="ar-IQ" dirty="0"/>
              <a:t>زر الإخفاء (</a:t>
            </a:r>
            <a:r>
              <a:rPr lang="en-US" dirty="0"/>
              <a:t>Minimize</a:t>
            </a:r>
            <a:r>
              <a:rPr lang="ar-IQ" dirty="0"/>
              <a:t>): وهو بجانب زر التكبير، عند الضغط عليه يتم إخفاء النافذة في شريط المهام، ومن أجل إرجاعها يضغط على أسم المخفية في شريط المهام فترجع إلى حالة الظهور</a:t>
            </a:r>
            <a:r>
              <a:rPr lang="ar-IQ" dirty="0" smtClean="0"/>
              <a:t>.</a:t>
            </a:r>
          </a:p>
          <a:p>
            <a:r>
              <a:rPr lang="ar-IQ" dirty="0"/>
              <a:t>كما بالإمكان تكبير وتصغير النوافذ من خلال وضع المؤشر على أي حافة من حواف النافذة حتى يتغير شكل المؤشر بشكل يحتوي على سهمين، ثم الضغط بالزر الأيسر بصورة مستمرة والقيام بتغيير حجم النافذة من خلال تحريك المؤشر لليمين أو لليسار أو للأعلى أو الأسفل أو بصورة مائلة</a:t>
            </a:r>
            <a:r>
              <a:rPr lang="ar-IQ" dirty="0" smtClean="0"/>
              <a:t>. </a:t>
            </a:r>
          </a:p>
          <a:p>
            <a:pPr marL="109728" indent="0">
              <a:buNone/>
            </a:pPr>
            <a:endParaRPr lang="ar-IQ" dirty="0" smtClean="0"/>
          </a:p>
          <a:p>
            <a:pPr marL="109728" indent="0">
              <a:buNone/>
            </a:pPr>
            <a:endParaRPr lang="ar-IQ" dirty="0" smtClean="0"/>
          </a:p>
          <a:p>
            <a:pPr marL="109728" indent="0">
              <a:buNone/>
            </a:pPr>
            <a:r>
              <a:rPr lang="ar-IQ" dirty="0" smtClean="0"/>
              <a:t>كما </a:t>
            </a:r>
            <a:r>
              <a:rPr lang="ar-IQ" dirty="0"/>
              <a:t>بالإمكان تحريك النافذة من خلال وضع المؤشر على شريط العنوان واضغط باستمرار (بالزر الأيسر) وحرك النافذة بالاتجاه الذي تريده.</a:t>
            </a:r>
          </a:p>
        </p:txBody>
      </p:sp>
      <p:pic>
        <p:nvPicPr>
          <p:cNvPr id="4" name="Picture 3" descr="pointer"/>
          <p:cNvPicPr/>
          <p:nvPr/>
        </p:nvPicPr>
        <p:blipFill>
          <a:blip r:embed="rId2"/>
          <a:srcRect/>
          <a:stretch>
            <a:fillRect/>
          </a:stretch>
        </p:blipFill>
        <p:spPr bwMode="auto">
          <a:xfrm>
            <a:off x="2971800" y="3429000"/>
            <a:ext cx="2667000" cy="1174115"/>
          </a:xfrm>
          <a:prstGeom prst="rect">
            <a:avLst/>
          </a:prstGeom>
          <a:noFill/>
          <a:ln w="19050">
            <a:solidFill>
              <a:srgbClr val="0000FF"/>
            </a:solidFill>
            <a:miter lim="800000"/>
            <a:headEnd/>
            <a:tailEnd/>
          </a:ln>
        </p:spPr>
      </p:pic>
    </p:spTree>
    <p:extLst>
      <p:ext uri="{BB962C8B-B14F-4D97-AF65-F5344CB8AC3E}">
        <p14:creationId xmlns:p14="http://schemas.microsoft.com/office/powerpoint/2010/main" val="3321880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a:xfrm>
            <a:off x="381000" y="5443402"/>
            <a:ext cx="7923032" cy="1033598"/>
          </a:xfrm>
        </p:spPr>
        <p:txBody>
          <a:bodyPr>
            <a:normAutofit lnSpcReduction="10000"/>
          </a:bodyPr>
          <a:lstStyle/>
          <a:p>
            <a:r>
              <a:rPr lang="ar-IQ" sz="2400" b="1" dirty="0"/>
              <a:t>توجد في كل نافذة مجموعة من المكونات التي بالإمكان إخفائها و إظهارها وبعضها يكون ثابتاً، فيما يلي صورة تبين مكونات النفاذة ثم شرح لبعض هذه المكونات:</a:t>
            </a:r>
            <a:endParaRPr lang="en-US" sz="2400" b="1" dirty="0"/>
          </a:p>
          <a:p>
            <a:endParaRPr lang="ar-IQ" dirty="0"/>
          </a:p>
        </p:txBody>
      </p:sp>
      <p:sp>
        <p:nvSpPr>
          <p:cNvPr id="3" name="Picture Placeholder 2"/>
          <p:cNvSpPr>
            <a:spLocks noGrp="1"/>
          </p:cNvSpPr>
          <p:nvPr>
            <p:ph type="pic" idx="1"/>
          </p:nvPr>
        </p:nvSpPr>
        <p:spPr/>
      </p:sp>
      <p:sp>
        <p:nvSpPr>
          <p:cNvPr id="4" name="Title 3"/>
          <p:cNvSpPr>
            <a:spLocks noGrp="1"/>
          </p:cNvSpPr>
          <p:nvPr>
            <p:ph type="title"/>
          </p:nvPr>
        </p:nvSpPr>
        <p:spPr/>
        <p:txBody>
          <a:bodyPr/>
          <a:lstStyle/>
          <a:p>
            <a:r>
              <a:rPr lang="ar-IQ" b="1" u="sng" dirty="0">
                <a:effectLst/>
              </a:rPr>
              <a:t>بعض مكونات النافذة:</a:t>
            </a:r>
            <a:endParaRPr lang="ar-IQ"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1" y="152401"/>
            <a:ext cx="87630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4016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l" rtl="0"/>
            <a:r>
              <a:rPr lang="en-US" dirty="0" smtClean="0"/>
              <a:t>1- </a:t>
            </a:r>
            <a:r>
              <a:rPr lang="en-US" dirty="0"/>
              <a:t>Navigation </a:t>
            </a:r>
            <a:r>
              <a:rPr lang="en-US" dirty="0" smtClean="0"/>
              <a:t>pane</a:t>
            </a:r>
          </a:p>
          <a:p>
            <a:pPr algn="l" rtl="0"/>
            <a:r>
              <a:rPr lang="en-US" dirty="0" smtClean="0"/>
              <a:t>2- </a:t>
            </a:r>
            <a:r>
              <a:rPr lang="en-US" dirty="0"/>
              <a:t>Back and Forward </a:t>
            </a:r>
            <a:r>
              <a:rPr lang="en-US" dirty="0" smtClean="0"/>
              <a:t>buttons</a:t>
            </a:r>
          </a:p>
          <a:p>
            <a:pPr algn="l" rtl="0"/>
            <a:r>
              <a:rPr lang="en-US" dirty="0" smtClean="0"/>
              <a:t>3- Toolbar</a:t>
            </a:r>
          </a:p>
          <a:p>
            <a:pPr algn="l" rtl="0"/>
            <a:r>
              <a:rPr lang="en-US" dirty="0" smtClean="0"/>
              <a:t>4- </a:t>
            </a:r>
            <a:r>
              <a:rPr lang="en-US" dirty="0"/>
              <a:t>Address </a:t>
            </a:r>
            <a:r>
              <a:rPr lang="en-US" dirty="0" smtClean="0"/>
              <a:t>bar</a:t>
            </a:r>
          </a:p>
          <a:p>
            <a:pPr algn="l" rtl="0"/>
            <a:r>
              <a:rPr lang="en-US" dirty="0" smtClean="0"/>
              <a:t>5- </a:t>
            </a:r>
            <a:r>
              <a:rPr lang="en-US" dirty="0"/>
              <a:t>Library </a:t>
            </a:r>
            <a:r>
              <a:rPr lang="en-US" dirty="0" smtClean="0"/>
              <a:t>pane</a:t>
            </a:r>
          </a:p>
          <a:p>
            <a:pPr algn="l" rtl="0"/>
            <a:r>
              <a:rPr lang="en-US" dirty="0" smtClean="0"/>
              <a:t>6- </a:t>
            </a:r>
            <a:r>
              <a:rPr lang="en-US" dirty="0"/>
              <a:t>Column </a:t>
            </a:r>
            <a:r>
              <a:rPr lang="en-US" dirty="0" smtClean="0"/>
              <a:t>headings</a:t>
            </a:r>
          </a:p>
          <a:p>
            <a:pPr algn="l" rtl="0"/>
            <a:r>
              <a:rPr lang="en-US" dirty="0" smtClean="0"/>
              <a:t>7- </a:t>
            </a:r>
            <a:r>
              <a:rPr lang="en-US" dirty="0"/>
              <a:t>File </a:t>
            </a:r>
            <a:r>
              <a:rPr lang="en-US" dirty="0" smtClean="0"/>
              <a:t>list</a:t>
            </a:r>
          </a:p>
          <a:p>
            <a:pPr algn="l" rtl="0"/>
            <a:r>
              <a:rPr lang="en-US" dirty="0" smtClean="0"/>
              <a:t>8- </a:t>
            </a:r>
            <a:r>
              <a:rPr lang="en-US" dirty="0"/>
              <a:t>The search </a:t>
            </a:r>
            <a:r>
              <a:rPr lang="en-US" dirty="0" smtClean="0"/>
              <a:t>box</a:t>
            </a:r>
          </a:p>
          <a:p>
            <a:pPr algn="l" rtl="0"/>
            <a:r>
              <a:rPr lang="en-US" dirty="0" smtClean="0"/>
              <a:t>9- </a:t>
            </a:r>
            <a:r>
              <a:rPr lang="en-US" dirty="0"/>
              <a:t>Details pane</a:t>
            </a:r>
            <a:endParaRPr lang="ar-IQ" dirty="0"/>
          </a:p>
        </p:txBody>
      </p:sp>
      <p:sp>
        <p:nvSpPr>
          <p:cNvPr id="3" name="Title 2"/>
          <p:cNvSpPr>
            <a:spLocks noGrp="1"/>
          </p:cNvSpPr>
          <p:nvPr>
            <p:ph type="title"/>
          </p:nvPr>
        </p:nvSpPr>
        <p:spPr/>
        <p:txBody>
          <a:bodyPr/>
          <a:lstStyle/>
          <a:p>
            <a:endParaRPr lang="ar-IQ"/>
          </a:p>
        </p:txBody>
      </p:sp>
    </p:spTree>
    <p:extLst>
      <p:ext uri="{BB962C8B-B14F-4D97-AF65-F5344CB8AC3E}">
        <p14:creationId xmlns:p14="http://schemas.microsoft.com/office/powerpoint/2010/main" val="15342595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TotalTime>
  <Words>308</Words>
  <Application>Microsoft Office PowerPoint</Application>
  <PresentationFormat>On-screen Show (4:3)</PresentationFormat>
  <Paragraphs>22</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Lucida Sans Unicode</vt:lpstr>
      <vt:lpstr>Verdana</vt:lpstr>
      <vt:lpstr>Wingdings 2</vt:lpstr>
      <vt:lpstr>Wingdings 3</vt:lpstr>
      <vt:lpstr>Concourse</vt:lpstr>
      <vt:lpstr>مختبر الحاسوب</vt:lpstr>
      <vt:lpstr>التعامل مع النوافذ:</vt:lpstr>
      <vt:lpstr>PowerPoint Presentation</vt:lpstr>
      <vt:lpstr>بعض مكونات النافذة:</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مختبر الحاسوب</dc:title>
  <dc:creator>intel</dc:creator>
  <cp:lastModifiedBy>Maher</cp:lastModifiedBy>
  <cp:revision>6</cp:revision>
  <dcterms:created xsi:type="dcterms:W3CDTF">2006-08-16T00:00:00Z</dcterms:created>
  <dcterms:modified xsi:type="dcterms:W3CDTF">2023-12-11T08:56:19Z</dcterms:modified>
</cp:coreProperties>
</file>