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4" d="100"/>
          <a:sy n="54" d="100"/>
        </p:scale>
        <p:origin x="124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1/16/2023</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1D8BD707-D9CF-40AE-B4C6-C98DA3205C09}" type="datetimeFigureOut">
              <a:rPr lang="en-US" smtClean="0"/>
              <a:pPr/>
              <a:t>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1D8BD707-D9CF-40AE-B4C6-C98DA3205C09}" type="datetimeFigureOut">
              <a:rPr lang="en-US" smtClean="0"/>
              <a:pPr/>
              <a:t>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1D8BD707-D9CF-40AE-B4C6-C98DA3205C09}" type="datetimeFigureOut">
              <a:rPr lang="en-US" smtClean="0"/>
              <a:pPr/>
              <a:t>1/16/2023</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6F15528-21DE-4FAA-801E-634DDDAF4B2B}" type="slidenum">
              <a:rPr lang="en-US" smtClean="0"/>
              <a:pPr/>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1"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r" defTabSz="914400" rtl="1"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IQ" dirty="0" smtClean="0"/>
              <a:t>مختبر الحاسبات</a:t>
            </a:r>
            <a:endParaRPr lang="ar-IQ" dirty="0"/>
          </a:p>
        </p:txBody>
      </p:sp>
      <p:sp>
        <p:nvSpPr>
          <p:cNvPr id="3" name="Subtitle 2"/>
          <p:cNvSpPr>
            <a:spLocks noGrp="1"/>
          </p:cNvSpPr>
          <p:nvPr>
            <p:ph type="subTitle" idx="1"/>
          </p:nvPr>
        </p:nvSpPr>
        <p:spPr/>
        <p:txBody>
          <a:bodyPr>
            <a:normAutofit/>
          </a:bodyPr>
          <a:lstStyle/>
          <a:p>
            <a:r>
              <a:rPr lang="ar-IQ" sz="4400" dirty="0" smtClean="0"/>
              <a:t>المحاضرة السادسة</a:t>
            </a:r>
            <a:endParaRPr lang="ar-IQ" sz="4400" dirty="0"/>
          </a:p>
        </p:txBody>
      </p:sp>
    </p:spTree>
    <p:extLst>
      <p:ext uri="{BB962C8B-B14F-4D97-AF65-F5344CB8AC3E}">
        <p14:creationId xmlns:p14="http://schemas.microsoft.com/office/powerpoint/2010/main" val="2581986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r>
              <a:rPr lang="ar-IQ" sz="2800" b="1" dirty="0"/>
              <a:t>انشاء المجلدات والفايلات</a:t>
            </a:r>
            <a:r>
              <a:rPr lang="en-US" sz="2800" b="1" dirty="0"/>
              <a:t>(Folders and Files)</a:t>
            </a:r>
            <a:endParaRPr lang="ar-IQ" sz="2800" dirty="0"/>
          </a:p>
        </p:txBody>
      </p:sp>
      <p:pic>
        <p:nvPicPr>
          <p:cNvPr id="1026"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152400" y="1295400"/>
            <a:ext cx="4419600"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Content Placeholder 3"/>
          <p:cNvSpPr>
            <a:spLocks noGrp="1"/>
          </p:cNvSpPr>
          <p:nvPr>
            <p:ph sz="quarter" idx="13"/>
          </p:nvPr>
        </p:nvSpPr>
        <p:spPr>
          <a:xfrm>
            <a:off x="4648200" y="1295400"/>
            <a:ext cx="4038600" cy="5334000"/>
          </a:xfrm>
        </p:spPr>
        <p:txBody>
          <a:bodyPr>
            <a:normAutofit/>
          </a:bodyPr>
          <a:lstStyle/>
          <a:p>
            <a:pPr algn="just" rtl="1"/>
            <a:r>
              <a:rPr lang="ar-IQ" dirty="0"/>
              <a:t>توجد عدة طرق للقيام بإنشاء ملف أو مجلد، ومن أبسط الطرق هي:</a:t>
            </a:r>
            <a:endParaRPr lang="en-US" dirty="0"/>
          </a:p>
          <a:p>
            <a:pPr lvl="0" algn="just" rtl="1"/>
            <a:r>
              <a:rPr lang="ar-IQ" dirty="0"/>
              <a:t>نذهب إلى المجلد الذي نريد أن ننشئ بداخله الملف أو المجلد أو المختصر.</a:t>
            </a:r>
            <a:endParaRPr lang="en-US" dirty="0"/>
          </a:p>
          <a:p>
            <a:pPr lvl="0" algn="just" rtl="1"/>
            <a:r>
              <a:rPr lang="ar-IQ" dirty="0"/>
              <a:t>نعمل (</a:t>
            </a:r>
            <a:r>
              <a:rPr lang="en-US" dirty="0"/>
              <a:t>RC</a:t>
            </a:r>
            <a:r>
              <a:rPr lang="ar-IQ" dirty="0"/>
              <a:t>) في أي مكان فارغ دخل المجلد فتظهر قائمة.</a:t>
            </a:r>
            <a:endParaRPr lang="en-US" dirty="0"/>
          </a:p>
          <a:p>
            <a:pPr lvl="0" algn="just" rtl="1"/>
            <a:r>
              <a:rPr lang="ar-IQ" dirty="0"/>
              <a:t>نقف على اختيار (</a:t>
            </a:r>
            <a:r>
              <a:rPr lang="en-US" dirty="0"/>
              <a:t>NEW</a:t>
            </a:r>
            <a:r>
              <a:rPr lang="ar-IQ" dirty="0"/>
              <a:t>) في القائمة فتظهر قائمة فرعية</a:t>
            </a:r>
            <a:r>
              <a:rPr lang="en-US" dirty="0"/>
              <a:t>.</a:t>
            </a:r>
          </a:p>
          <a:p>
            <a:pPr algn="just" rtl="1"/>
            <a:endParaRPr lang="ar-IQ" dirty="0"/>
          </a:p>
        </p:txBody>
      </p:sp>
    </p:spTree>
    <p:extLst>
      <p:ext uri="{BB962C8B-B14F-4D97-AF65-F5344CB8AC3E}">
        <p14:creationId xmlns:p14="http://schemas.microsoft.com/office/powerpoint/2010/main" val="686320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lvl="0" algn="just" rtl="1"/>
            <a:r>
              <a:rPr lang="ar-IQ" sz="2600" dirty="0"/>
              <a:t>نحرك المؤشر باتجاه القائمة الفرعية التي يظهر في أعلاها (</a:t>
            </a:r>
            <a:r>
              <a:rPr lang="en-US" sz="2600" dirty="0"/>
              <a:t>Folder</a:t>
            </a:r>
            <a:r>
              <a:rPr lang="ar-IQ" sz="2600" dirty="0"/>
              <a:t>) ثم (</a:t>
            </a:r>
            <a:r>
              <a:rPr lang="en-US" sz="2600" dirty="0"/>
              <a:t>Shortcut</a:t>
            </a:r>
            <a:r>
              <a:rPr lang="ar-IQ" sz="2600" dirty="0"/>
              <a:t>) ومن ثم عدد من أنواع الملفات التي يختلف عددها من حاسبة إلى أخرى حسب البرامج المضافة إلى النظام التشغيلي (أي لو أن برنامج مايكروسوفت وورد (</a:t>
            </a:r>
            <a:r>
              <a:rPr lang="en-US" sz="2600" dirty="0"/>
              <a:t>Microsoft Word</a:t>
            </a:r>
            <a:r>
              <a:rPr lang="ar-IQ" sz="2600" dirty="0"/>
              <a:t>) لم يكن مضافاً إلى الويندوز سوف لن يظهر لنا في القائمة (</a:t>
            </a:r>
            <a:r>
              <a:rPr lang="en-US" sz="2600" dirty="0"/>
              <a:t>Microsoft Office Word Document</a:t>
            </a:r>
            <a:r>
              <a:rPr lang="ar-IQ" sz="2600" dirty="0"/>
              <a:t>).</a:t>
            </a:r>
            <a:endParaRPr lang="en-US" sz="2600" dirty="0"/>
          </a:p>
          <a:p>
            <a:pPr lvl="0" algn="just" rtl="1"/>
            <a:r>
              <a:rPr lang="ar-IQ" sz="2600" dirty="0"/>
              <a:t>لإنشاء مجلد أو ملف معين، نعمل عليه (</a:t>
            </a:r>
            <a:r>
              <a:rPr lang="en-US" sz="2600" dirty="0"/>
              <a:t>LC</a:t>
            </a:r>
            <a:r>
              <a:rPr lang="ar-IQ" sz="2600" dirty="0"/>
              <a:t>) فتنتج أيقونة أسمها افتراضي يبدأ ب (</a:t>
            </a:r>
            <a:r>
              <a:rPr lang="en-US" sz="2600" dirty="0"/>
              <a:t>NEW</a:t>
            </a:r>
            <a:r>
              <a:rPr lang="ar-IQ" sz="2600" dirty="0"/>
              <a:t>) وهذا الاسم يكون مظلل وقابل للتغير بمجرد بدأ الطباعة بلوحة المفاتيح وفي حالة الضغط بالمؤشر على مكان فارغ سوف يثبت الاسم الافتراضي ولو كررنا إنشاء نفس نوع الملف أو إنشاء مجلد سوف يضاف رقم إلى الاسم الافتراضي من أجل أن يمنع النظام تكرار أسمين في نفس المجلد</a:t>
            </a:r>
            <a:r>
              <a:rPr lang="ar-IQ" sz="2600" dirty="0" smtClean="0"/>
              <a:t>.</a:t>
            </a:r>
          </a:p>
          <a:p>
            <a:pPr marL="0" lvl="0" indent="0" algn="just" rtl="1">
              <a:buNone/>
            </a:pPr>
            <a:endParaRPr lang="en-US" dirty="0"/>
          </a:p>
          <a:p>
            <a:pPr algn="just" rtl="1"/>
            <a:endParaRPr lang="ar-IQ" dirty="0"/>
          </a:p>
        </p:txBody>
      </p:sp>
      <p:pic>
        <p:nvPicPr>
          <p:cNvPr id="4" name="Picture 3" descr="newww.jpg"/>
          <p:cNvPicPr/>
          <p:nvPr/>
        </p:nvPicPr>
        <p:blipFill>
          <a:blip r:embed="rId2"/>
          <a:srcRect b="16300"/>
          <a:stretch>
            <a:fillRect/>
          </a:stretch>
        </p:blipFill>
        <p:spPr>
          <a:xfrm>
            <a:off x="571500" y="4953000"/>
            <a:ext cx="4191000" cy="1713865"/>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3917081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b="1" u="sng" dirty="0">
                <a:effectLst/>
              </a:rPr>
              <a:t>المختصرات (</a:t>
            </a:r>
            <a:r>
              <a:rPr lang="en-US" b="1" u="sng" dirty="0">
                <a:effectLst/>
              </a:rPr>
              <a:t>Shortcuts</a:t>
            </a:r>
            <a:r>
              <a:rPr lang="ar-IQ" b="1" u="sng" dirty="0">
                <a:effectLst/>
              </a:rPr>
              <a:t>):</a:t>
            </a:r>
            <a:endParaRPr lang="ar-IQ" dirty="0"/>
          </a:p>
        </p:txBody>
      </p:sp>
      <p:sp>
        <p:nvSpPr>
          <p:cNvPr id="3" name="Content Placeholder 2"/>
          <p:cNvSpPr>
            <a:spLocks noGrp="1"/>
          </p:cNvSpPr>
          <p:nvPr>
            <p:ph idx="1"/>
          </p:nvPr>
        </p:nvSpPr>
        <p:spPr/>
        <p:txBody>
          <a:bodyPr>
            <a:normAutofit/>
          </a:bodyPr>
          <a:lstStyle/>
          <a:p>
            <a:pPr algn="just"/>
            <a:r>
              <a:rPr lang="ar-IQ" sz="2800" dirty="0"/>
              <a:t>إن المختصرات تفيد المستخدم في الوصول إلى مجلد أو فتح ملف من دون الحاجة إلى المسير في كل الطريق المؤدي أليه، وعادتاً نضع المختصرات على سطح المكتب المكان الأقرب للمستخدم، كما بالإمكان وضعها في أي مجلد نرغب فيه.</a:t>
            </a:r>
            <a:endParaRPr lang="en-US" sz="2800" dirty="0"/>
          </a:p>
          <a:p>
            <a:pPr algn="just"/>
            <a:r>
              <a:rPr lang="ar-IQ" sz="2800" dirty="0"/>
              <a:t>مثال لو كان هناك ملف في الموقع التالي:</a:t>
            </a:r>
            <a:endParaRPr lang="en-US" sz="2800" dirty="0"/>
          </a:p>
          <a:p>
            <a:pPr algn="just"/>
            <a:r>
              <a:rPr lang="en-US" sz="2800" dirty="0"/>
              <a:t>D:\college of LAW\first class\group A\absence.doc</a:t>
            </a:r>
          </a:p>
          <a:p>
            <a:pPr algn="just"/>
            <a:r>
              <a:rPr lang="ar-IQ" sz="2800" dirty="0"/>
              <a:t>فأن وضع مختصر لهذا الملف على سطح المكتب سوف يسهل الوصول إليه كثيراً.</a:t>
            </a:r>
            <a:endParaRPr lang="en-US" sz="2800" dirty="0"/>
          </a:p>
          <a:p>
            <a:pPr algn="just"/>
            <a:endParaRPr lang="ar-IQ" sz="2800" dirty="0"/>
          </a:p>
        </p:txBody>
      </p:sp>
    </p:spTree>
    <p:extLst>
      <p:ext uri="{BB962C8B-B14F-4D97-AF65-F5344CB8AC3E}">
        <p14:creationId xmlns:p14="http://schemas.microsoft.com/office/powerpoint/2010/main" val="1792792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lstStyle/>
          <a:p>
            <a:r>
              <a:rPr lang="ar-IQ" b="1" u="sng" dirty="0">
                <a:effectLst/>
              </a:rPr>
              <a:t>إنشاء مختصر (</a:t>
            </a:r>
            <a:r>
              <a:rPr lang="en-US" b="1" u="sng" dirty="0">
                <a:effectLst/>
              </a:rPr>
              <a:t>Shortcut</a:t>
            </a:r>
            <a:r>
              <a:rPr lang="ar-IQ" b="1" u="sng" dirty="0">
                <a:effectLst/>
              </a:rPr>
              <a:t>):</a:t>
            </a:r>
            <a:endParaRPr lang="ar-IQ" dirty="0"/>
          </a:p>
        </p:txBody>
      </p:sp>
      <p:sp>
        <p:nvSpPr>
          <p:cNvPr id="3" name="Content Placeholder 2"/>
          <p:cNvSpPr>
            <a:spLocks noGrp="1"/>
          </p:cNvSpPr>
          <p:nvPr>
            <p:ph idx="1"/>
          </p:nvPr>
        </p:nvSpPr>
        <p:spPr>
          <a:xfrm>
            <a:off x="457200" y="1066800"/>
            <a:ext cx="8229600" cy="5059363"/>
          </a:xfrm>
        </p:spPr>
        <p:txBody>
          <a:bodyPr/>
          <a:lstStyle/>
          <a:p>
            <a:r>
              <a:rPr lang="ar-IQ" dirty="0"/>
              <a:t>فيما يلي طريقتين لإنشاء المختصرات:</a:t>
            </a:r>
            <a:endParaRPr lang="en-US" dirty="0"/>
          </a:p>
          <a:p>
            <a:pPr lvl="0"/>
            <a:r>
              <a:rPr lang="ar-IQ" dirty="0"/>
              <a:t>أن نقف على المجلد أو الملف ونعمل عليه (</a:t>
            </a:r>
            <a:r>
              <a:rPr lang="en-US" dirty="0"/>
              <a:t>RC</a:t>
            </a:r>
            <a:r>
              <a:rPr lang="ar-IQ" dirty="0"/>
              <a:t>) ثم نقف على (</a:t>
            </a:r>
            <a:r>
              <a:rPr lang="en-US" dirty="0"/>
              <a:t>Send to</a:t>
            </a:r>
            <a:r>
              <a:rPr lang="ar-IQ" dirty="0"/>
              <a:t>) في القائمة، ثم نختار (</a:t>
            </a:r>
            <a:r>
              <a:rPr lang="en-US" dirty="0"/>
              <a:t>Desktop create shortcut)</a:t>
            </a:r>
            <a:r>
              <a:rPr lang="ar-IQ" dirty="0"/>
              <a:t>)، هذه الطريقة خاصة بإنشاء المختصرات على سطح المكتب فقط</a:t>
            </a:r>
            <a:r>
              <a:rPr lang="en-US" dirty="0"/>
              <a:t>.</a:t>
            </a:r>
          </a:p>
          <a:p>
            <a:r>
              <a:rPr lang="ar-IQ" u="sng" dirty="0"/>
              <a:t>ملاحظات:</a:t>
            </a:r>
            <a:endParaRPr lang="en-US" dirty="0"/>
          </a:p>
          <a:p>
            <a:pPr lvl="0"/>
            <a:r>
              <a:rPr lang="ar-IQ" dirty="0"/>
              <a:t>يمكننا تمييز المختصرات عن الملفات أو المجلدات من خلال وجود علامة سهم صغير فيه</a:t>
            </a:r>
            <a:r>
              <a:rPr lang="ar-IQ" dirty="0" smtClean="0"/>
              <a:t>.</a:t>
            </a:r>
          </a:p>
          <a:p>
            <a:pPr lvl="0"/>
            <a:r>
              <a:rPr lang="ar-IQ" dirty="0"/>
              <a:t>إن مسح المختصر أو تغيير أسمه أو نقله إلى مكان أخر لا يؤثر إطلاقاً على الملف نفسه.</a:t>
            </a:r>
            <a:endParaRPr lang="en-US" dirty="0"/>
          </a:p>
          <a:p>
            <a:pPr marL="0" indent="0">
              <a:buNone/>
            </a:pPr>
            <a:endParaRPr lang="ar-IQ" dirty="0"/>
          </a:p>
        </p:txBody>
      </p:sp>
      <p:pic>
        <p:nvPicPr>
          <p:cNvPr id="4" name="Picture 3" descr="short3.jpg"/>
          <p:cNvPicPr/>
          <p:nvPr/>
        </p:nvPicPr>
        <p:blipFill>
          <a:blip r:embed="rId2"/>
          <a:stretch>
            <a:fillRect/>
          </a:stretch>
        </p:blipFill>
        <p:spPr>
          <a:xfrm>
            <a:off x="1600200" y="4419600"/>
            <a:ext cx="4800600" cy="2057400"/>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6941935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17</TotalTime>
  <Words>355</Words>
  <Application>Microsoft Office PowerPoint</Application>
  <PresentationFormat>On-screen Show (4:3)</PresentationFormat>
  <Paragraphs>20</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Century Gothic</vt:lpstr>
      <vt:lpstr>Courier New</vt:lpstr>
      <vt:lpstr>Palatino Linotype</vt:lpstr>
      <vt:lpstr>Tahoma</vt:lpstr>
      <vt:lpstr>Times New Roman</vt:lpstr>
      <vt:lpstr>Executive</vt:lpstr>
      <vt:lpstr>مختبر الحاسبات</vt:lpstr>
      <vt:lpstr>انشاء المجلدات والفايلات(Folders and Files)</vt:lpstr>
      <vt:lpstr>PowerPoint Presentation</vt:lpstr>
      <vt:lpstr>المختصرات (Shortcuts):</vt:lpstr>
      <vt:lpstr>إنشاء مختصر (Shortcut):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مختبر الحاسبات</dc:title>
  <dc:creator>intel</dc:creator>
  <cp:lastModifiedBy>Maher</cp:lastModifiedBy>
  <cp:revision>5</cp:revision>
  <dcterms:created xsi:type="dcterms:W3CDTF">2006-08-16T00:00:00Z</dcterms:created>
  <dcterms:modified xsi:type="dcterms:W3CDTF">2023-01-16T16:59:04Z</dcterms:modified>
</cp:coreProperties>
</file>