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12/16/2022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12/16/2022</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12/16/2022</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12/16/2022</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12/16/2022</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12/16/2022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IQ" sz="4400" dirty="0" smtClean="0"/>
              <a:t>مختبر الحاسوب</a:t>
            </a:r>
            <a:endParaRPr lang="ar-IQ" sz="4400" dirty="0"/>
          </a:p>
        </p:txBody>
      </p:sp>
      <p:sp>
        <p:nvSpPr>
          <p:cNvPr id="3" name="Subtitle 2"/>
          <p:cNvSpPr>
            <a:spLocks noGrp="1"/>
          </p:cNvSpPr>
          <p:nvPr>
            <p:ph type="subTitle" idx="1"/>
          </p:nvPr>
        </p:nvSpPr>
        <p:spPr/>
        <p:txBody>
          <a:bodyPr>
            <a:normAutofit/>
          </a:bodyPr>
          <a:lstStyle/>
          <a:p>
            <a:r>
              <a:rPr lang="ar-IQ" sz="3600" dirty="0"/>
              <a:t>المحاضرة التاسعة</a:t>
            </a:r>
          </a:p>
        </p:txBody>
      </p:sp>
    </p:spTree>
    <p:extLst>
      <p:ext uri="{BB962C8B-B14F-4D97-AF65-F5344CB8AC3E}">
        <p14:creationId xmlns:p14="http://schemas.microsoft.com/office/powerpoint/2010/main" val="2850403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r>
              <a:rPr lang="ar-IQ" b="1" dirty="0" smtClean="0"/>
              <a:t> ترتيب </a:t>
            </a:r>
            <a:r>
              <a:rPr lang="ar-IQ" b="1" dirty="0"/>
              <a:t>الأيقونات </a:t>
            </a:r>
            <a:r>
              <a:rPr lang="en-US" b="1" dirty="0" smtClean="0"/>
              <a:t>Arranging Icons</a:t>
            </a:r>
            <a:endParaRPr lang="ar-IQ" dirty="0"/>
          </a:p>
        </p:txBody>
      </p:sp>
      <p:sp>
        <p:nvSpPr>
          <p:cNvPr id="3" name="Content Placeholder 2"/>
          <p:cNvSpPr>
            <a:spLocks noGrp="1"/>
          </p:cNvSpPr>
          <p:nvPr>
            <p:ph sz="quarter" idx="1"/>
          </p:nvPr>
        </p:nvSpPr>
        <p:spPr>
          <a:xfrm>
            <a:off x="457200" y="1219200"/>
            <a:ext cx="8229600" cy="5334000"/>
          </a:xfrm>
        </p:spPr>
        <p:txBody>
          <a:bodyPr>
            <a:normAutofit fontScale="92500" lnSpcReduction="20000"/>
          </a:bodyPr>
          <a:lstStyle/>
          <a:p>
            <a:pPr algn="just" rtl="1"/>
            <a:r>
              <a:rPr lang="ar-IQ" dirty="0"/>
              <a:t>أن عملية ترتيب الأيقونات مهمة في حالات وجود عدد كبير من الأيقونات، لأن الترتيب سيساعد المستخدم في الوصول إلى الأيقونة المطلوبة بصورة أسرع.</a:t>
            </a:r>
            <a:endParaRPr lang="en-US" dirty="0"/>
          </a:p>
          <a:p>
            <a:pPr algn="just" rtl="1"/>
            <a:r>
              <a:rPr lang="ar-IQ" dirty="0"/>
              <a:t>بالإمكان ترتيب الأيقونات بأساليب مختلفة من خلال عمل (</a:t>
            </a:r>
            <a:r>
              <a:rPr lang="en-US" dirty="0"/>
              <a:t>RC</a:t>
            </a:r>
            <a:r>
              <a:rPr lang="ar-IQ" dirty="0"/>
              <a:t>) على مكان فارغ في المجلد أو على سطح المكتب (في حالة الرغبة في ترتيب محتويات سطح المكتب) ثم اختيار القائمة الفرعية (</a:t>
            </a:r>
            <a:r>
              <a:rPr lang="en-US" dirty="0"/>
              <a:t>Arrange Icons By</a:t>
            </a:r>
            <a:r>
              <a:rPr lang="ar-IQ" dirty="0"/>
              <a:t>) فتظهر الخيارات التالية (نعمل </a:t>
            </a:r>
            <a:r>
              <a:rPr lang="en-US" dirty="0"/>
              <a:t>LC</a:t>
            </a:r>
            <a:r>
              <a:rPr lang="ar-IQ" dirty="0"/>
              <a:t> على الخيار المطلوب):</a:t>
            </a:r>
            <a:endParaRPr lang="en-US" dirty="0"/>
          </a:p>
          <a:p>
            <a:pPr lvl="0" algn="just" rtl="1"/>
            <a:r>
              <a:rPr lang="ar-IQ" dirty="0"/>
              <a:t>حسب الأحرف الأبجدية (</a:t>
            </a:r>
            <a:r>
              <a:rPr lang="en-US" dirty="0"/>
              <a:t>Name</a:t>
            </a:r>
            <a:r>
              <a:rPr lang="ar-IQ" dirty="0"/>
              <a:t>):  حيث يتم ترتيب الأيقونات بالاعتماد على الرموز والأحرف الأبجدية، علماً أن الرموز الخاصة (مثل @’ ^) تكون في أول الترتيب والأرقام ثانياً والأحرف ثالثاً.</a:t>
            </a:r>
            <a:endParaRPr lang="en-US" dirty="0"/>
          </a:p>
          <a:p>
            <a:pPr lvl="0" algn="just" rtl="1"/>
            <a:r>
              <a:rPr lang="ar-IQ" dirty="0"/>
              <a:t>حسب الحجم(</a:t>
            </a:r>
            <a:r>
              <a:rPr lang="en-US" dirty="0"/>
              <a:t>Size</a:t>
            </a:r>
            <a:r>
              <a:rPr lang="ar-IQ" dirty="0"/>
              <a:t>): حيث يتم ترتيب الملفات تصاعدياً حسب حجم الملف.</a:t>
            </a:r>
            <a:endParaRPr lang="en-US" dirty="0"/>
          </a:p>
          <a:p>
            <a:pPr lvl="0" algn="just" rtl="1"/>
            <a:r>
              <a:rPr lang="ar-IQ" dirty="0"/>
              <a:t>حسب النوع(</a:t>
            </a:r>
            <a:r>
              <a:rPr lang="en-US" dirty="0"/>
              <a:t>Type</a:t>
            </a:r>
            <a:r>
              <a:rPr lang="ar-IQ" dirty="0"/>
              <a:t>): حيث يتم تجميع الملفات سوياً حسب نوعها (الملفات النصية سوياً والصوتية سوياً وهكذا).</a:t>
            </a:r>
            <a:endParaRPr lang="en-US" dirty="0"/>
          </a:p>
          <a:p>
            <a:pPr lvl="0" algn="just" rtl="1"/>
            <a:r>
              <a:rPr lang="ar-IQ" dirty="0"/>
              <a:t>حسب تاريخ التغيير(</a:t>
            </a:r>
            <a:r>
              <a:rPr lang="en-US" dirty="0"/>
              <a:t>Modified</a:t>
            </a:r>
            <a:r>
              <a:rPr lang="ar-IQ" dirty="0"/>
              <a:t>): حسب تاريخ التغيير الذي تم على الملف أو تاريخ إنشائه.</a:t>
            </a:r>
            <a:endParaRPr lang="en-US" dirty="0"/>
          </a:p>
          <a:p>
            <a:pPr algn="just" rtl="1"/>
            <a:r>
              <a:rPr lang="ar-IQ" dirty="0"/>
              <a:t>كما بالإمكان التحكم بكون الترتيب تصاعدياً أو تنازلياً لكل نوع من أنواع الترتيب، ولكن يجب أولاً أن نغير طريقة عرض الأيقونات من خلال الذهاب إلى قائمة (</a:t>
            </a:r>
            <a:r>
              <a:rPr lang="en-US" dirty="0"/>
              <a:t>View</a:t>
            </a:r>
            <a:r>
              <a:rPr lang="ar-IQ" dirty="0"/>
              <a:t>) ثم اختيار (</a:t>
            </a:r>
            <a:r>
              <a:rPr lang="en-US" dirty="0"/>
              <a:t>Details</a:t>
            </a:r>
            <a:r>
              <a:rPr lang="ar-IQ" dirty="0"/>
              <a:t>) حينئذ بالإمكان التحكم بالترتيب بالطريقة الموضحة بالصورة أدناه:</a:t>
            </a:r>
            <a:endParaRPr lang="en-US" dirty="0"/>
          </a:p>
          <a:p>
            <a:pPr algn="just" rtl="1"/>
            <a:endParaRPr lang="ar-IQ" dirty="0"/>
          </a:p>
        </p:txBody>
      </p:sp>
    </p:spTree>
    <p:extLst>
      <p:ext uri="{BB962C8B-B14F-4D97-AF65-F5344CB8AC3E}">
        <p14:creationId xmlns:p14="http://schemas.microsoft.com/office/powerpoint/2010/main" val="2404319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457200"/>
            <a:ext cx="8458199"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9510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IQ" b="1" u="sng" dirty="0"/>
              <a:t>أساليب اختيار الأيقونات (</a:t>
            </a:r>
            <a:r>
              <a:rPr lang="en-US" b="1" u="sng" dirty="0"/>
              <a:t>Icons selection methods</a:t>
            </a:r>
            <a:r>
              <a:rPr lang="ar-IQ" b="1" u="sng" dirty="0"/>
              <a:t>)</a:t>
            </a:r>
            <a:r>
              <a:rPr lang="ar-IQ" b="1" dirty="0"/>
              <a:t>:</a:t>
            </a:r>
            <a:endParaRPr lang="ar-IQ" dirty="0"/>
          </a:p>
        </p:txBody>
      </p:sp>
      <p:sp>
        <p:nvSpPr>
          <p:cNvPr id="3" name="Content Placeholder 2"/>
          <p:cNvSpPr>
            <a:spLocks noGrp="1"/>
          </p:cNvSpPr>
          <p:nvPr>
            <p:ph sz="quarter" idx="1"/>
          </p:nvPr>
        </p:nvSpPr>
        <p:spPr/>
        <p:txBody>
          <a:bodyPr>
            <a:normAutofit fontScale="92500"/>
          </a:bodyPr>
          <a:lstStyle/>
          <a:p>
            <a:r>
              <a:rPr lang="ar-IQ" dirty="0"/>
              <a:t>أن عملية اختيار أكثر من أيقونة مهم جداً بسبب أن اختيار أكثر من أيقونة يمكن المستخدم من أجراء عملية مرة واحدة على جميع الأيقونات المختارة، وهنالك عدة طرق لاختيار مجموعة من الأيقونات نذكر بعضها:</a:t>
            </a:r>
            <a:endParaRPr lang="en-US" dirty="0"/>
          </a:p>
          <a:p>
            <a:pPr lvl="0"/>
            <a:r>
              <a:rPr lang="ar-IQ" dirty="0"/>
              <a:t>(</a:t>
            </a:r>
            <a:r>
              <a:rPr lang="en-US" dirty="0"/>
              <a:t>Ctrl + A</a:t>
            </a:r>
            <a:r>
              <a:rPr lang="ar-IQ" dirty="0"/>
              <a:t>)</a:t>
            </a:r>
            <a:r>
              <a:rPr lang="en-US" dirty="0"/>
              <a:t>:</a:t>
            </a:r>
            <a:r>
              <a:rPr lang="ar-IQ" dirty="0"/>
              <a:t> عند ضغط هذين الزرين سوياً سيتم اختيار جميع الأيقونات.</a:t>
            </a:r>
            <a:endParaRPr lang="en-US" dirty="0"/>
          </a:p>
          <a:p>
            <a:pPr lvl="0"/>
            <a:r>
              <a:rPr lang="ar-IQ" dirty="0"/>
              <a:t>ضغط (</a:t>
            </a:r>
            <a:r>
              <a:rPr lang="en-US" dirty="0"/>
              <a:t>LC</a:t>
            </a:r>
            <a:r>
              <a:rPr lang="ar-IQ" dirty="0"/>
              <a:t>) بصورة مستمرة: عند ضغط (</a:t>
            </a:r>
            <a:r>
              <a:rPr lang="en-US" dirty="0"/>
              <a:t>LC</a:t>
            </a:r>
            <a:r>
              <a:rPr lang="ar-IQ" dirty="0"/>
              <a:t>) بصورة مستمرة إبتدائاً من مكان فارغ في النافذة وتحريكه فوق الأيقونات التي نريدها. المشكلة في هذه الطريقة أننا لا نستطيع اختيار أيقونات بصورة متفرقة.</a:t>
            </a:r>
            <a:endParaRPr lang="en-US" dirty="0"/>
          </a:p>
          <a:p>
            <a:pPr lvl="0"/>
            <a:r>
              <a:rPr lang="ar-IQ" dirty="0"/>
              <a:t>(</a:t>
            </a:r>
            <a:r>
              <a:rPr lang="en-US" dirty="0"/>
              <a:t>Ctrl + LC</a:t>
            </a:r>
            <a:r>
              <a:rPr lang="ar-IQ" dirty="0"/>
              <a:t>)</a:t>
            </a:r>
            <a:r>
              <a:rPr lang="en-US" dirty="0"/>
              <a:t>:</a:t>
            </a:r>
            <a:r>
              <a:rPr lang="ar-IQ" dirty="0"/>
              <a:t> هذه الطريقة مفيدة جداً لاختيار الأيقونات المتفرقة، كما بالإمكان استخدامها لرفع الاختيار عن أيقونة معينة.</a:t>
            </a:r>
            <a:endParaRPr lang="en-US" dirty="0"/>
          </a:p>
          <a:p>
            <a:r>
              <a:rPr lang="ar-IQ" dirty="0"/>
              <a:t> </a:t>
            </a:r>
            <a:endParaRPr lang="en-US" dirty="0"/>
          </a:p>
          <a:p>
            <a:r>
              <a:rPr lang="ar-IQ" dirty="0"/>
              <a:t>بالإمكان الدمج بين أكثر من طريقة مثل القيام بالطريقة الأولى لاختيار كل الأيقونات (100 أيقونة مثلاً) ثم اختيار الطريقة الثالثة لرفع الاختيار عن خمسة أيقونات، وهي أسهل من اختيار 95 أيقونة بصورة متفرقة.</a:t>
            </a:r>
          </a:p>
        </p:txBody>
      </p:sp>
    </p:spTree>
    <p:extLst>
      <p:ext uri="{BB962C8B-B14F-4D97-AF65-F5344CB8AC3E}">
        <p14:creationId xmlns:p14="http://schemas.microsoft.com/office/powerpoint/2010/main" val="515961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IQ" b="1" u="sng" dirty="0"/>
              <a:t>تغيير أسم أيقونة (</a:t>
            </a:r>
            <a:r>
              <a:rPr lang="en-US" b="1" u="sng" dirty="0"/>
              <a:t>Rename</a:t>
            </a:r>
            <a:r>
              <a:rPr lang="ar-IQ" b="1" u="sng" dirty="0"/>
              <a:t>)</a:t>
            </a:r>
            <a:r>
              <a:rPr lang="ar-IQ" b="1" dirty="0"/>
              <a:t>:</a:t>
            </a:r>
            <a:endParaRPr lang="ar-IQ" dirty="0"/>
          </a:p>
        </p:txBody>
      </p:sp>
      <p:sp>
        <p:nvSpPr>
          <p:cNvPr id="3" name="Content Placeholder 2"/>
          <p:cNvSpPr>
            <a:spLocks noGrp="1"/>
          </p:cNvSpPr>
          <p:nvPr>
            <p:ph sz="quarter" idx="1"/>
          </p:nvPr>
        </p:nvSpPr>
        <p:spPr/>
        <p:txBody>
          <a:bodyPr/>
          <a:lstStyle/>
          <a:p>
            <a:r>
              <a:rPr lang="ar-IQ" dirty="0"/>
              <a:t>لتغيير أسم أيقونة نقوم باختيارها ثم نعمل (</a:t>
            </a:r>
            <a:r>
              <a:rPr lang="en-US" dirty="0"/>
              <a:t>RC</a:t>
            </a:r>
            <a:r>
              <a:rPr lang="ar-IQ" dirty="0"/>
              <a:t>) ونختار (</a:t>
            </a:r>
            <a:r>
              <a:rPr lang="en-US" dirty="0"/>
              <a:t>Rename</a:t>
            </a:r>
            <a:r>
              <a:rPr lang="ar-IQ" dirty="0"/>
              <a:t>) من القائمة فيتظلل الاسم بحيث مجرد بدء الطباعة سوف يمسح الاسم القديم.</a:t>
            </a:r>
            <a:endParaRPr lang="en-US" dirty="0"/>
          </a:p>
          <a:p>
            <a:r>
              <a:rPr lang="ar-IQ" u="sng" dirty="0"/>
              <a:t>ملاحظة:</a:t>
            </a:r>
            <a:r>
              <a:rPr lang="ar-IQ" dirty="0"/>
              <a:t> </a:t>
            </a:r>
            <a:endParaRPr lang="en-US" dirty="0"/>
          </a:p>
          <a:p>
            <a:pPr lvl="0"/>
            <a:r>
              <a:rPr lang="ar-IQ" dirty="0"/>
              <a:t>يجب عدم تغيير أسماء الملفات الخاصة بالنظام أو ببرنامج معين لأنها قد تسبب في حدوث مشكلة في عمله.</a:t>
            </a:r>
            <a:endParaRPr lang="en-US" dirty="0"/>
          </a:p>
          <a:p>
            <a:r>
              <a:rPr lang="ar-IQ" dirty="0"/>
              <a:t>في حال كون الاستطالة ظاهرة مع الاسم يجب إعادة طباعتها مع الاسم الجديد.</a:t>
            </a:r>
          </a:p>
        </p:txBody>
      </p:sp>
    </p:spTree>
    <p:extLst>
      <p:ext uri="{BB962C8B-B14F-4D97-AF65-F5344CB8AC3E}">
        <p14:creationId xmlns:p14="http://schemas.microsoft.com/office/powerpoint/2010/main" val="2009247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pPr algn="r"/>
            <a:r>
              <a:rPr lang="ar-IQ" b="1" u="sng" dirty="0"/>
              <a:t>استنساخ الأيقونات (</a:t>
            </a:r>
            <a:r>
              <a:rPr lang="en-US" b="1" u="sng" dirty="0"/>
              <a:t>Copy - Paste</a:t>
            </a:r>
            <a:r>
              <a:rPr lang="ar-IQ" b="1" u="sng" dirty="0"/>
              <a:t>)</a:t>
            </a:r>
            <a:r>
              <a:rPr lang="ar-IQ" b="1" dirty="0"/>
              <a:t>:</a:t>
            </a:r>
            <a:endParaRPr lang="ar-IQ" dirty="0"/>
          </a:p>
        </p:txBody>
      </p:sp>
      <p:sp>
        <p:nvSpPr>
          <p:cNvPr id="3" name="Content Placeholder 2"/>
          <p:cNvSpPr>
            <a:spLocks noGrp="1"/>
          </p:cNvSpPr>
          <p:nvPr>
            <p:ph sz="quarter" idx="1"/>
          </p:nvPr>
        </p:nvSpPr>
        <p:spPr>
          <a:xfrm>
            <a:off x="457200" y="1066800"/>
            <a:ext cx="7467600" cy="5407152"/>
          </a:xfrm>
        </p:spPr>
        <p:txBody>
          <a:bodyPr>
            <a:normAutofit fontScale="92500" lnSpcReduction="20000"/>
          </a:bodyPr>
          <a:lstStyle/>
          <a:p>
            <a:pPr algn="just"/>
            <a:r>
              <a:rPr lang="ar-IQ" dirty="0"/>
              <a:t>من أجل أن نستنسخ أيقونة أو مجموعة أيقونات، نقوم باختيارها ثم نعمل (</a:t>
            </a:r>
            <a:r>
              <a:rPr lang="en-US" dirty="0"/>
              <a:t>RC</a:t>
            </a:r>
            <a:r>
              <a:rPr lang="ar-IQ" dirty="0"/>
              <a:t>) واختيار (</a:t>
            </a:r>
            <a:r>
              <a:rPr lang="en-US" dirty="0"/>
              <a:t>Copy</a:t>
            </a:r>
            <a:r>
              <a:rPr lang="ar-IQ" dirty="0"/>
              <a:t>) من القائمة ثم الذهاب إلى الحافظة المطلوب نقل الأيقونات لها ونعمل (</a:t>
            </a:r>
            <a:r>
              <a:rPr lang="en-US" dirty="0"/>
              <a:t>RC</a:t>
            </a:r>
            <a:r>
              <a:rPr lang="ar-IQ" dirty="0"/>
              <a:t>) ثم نختار (</a:t>
            </a:r>
            <a:r>
              <a:rPr lang="en-US" dirty="0"/>
              <a:t>Past</a:t>
            </a:r>
            <a:r>
              <a:rPr lang="ar-IQ" dirty="0"/>
              <a:t>).</a:t>
            </a:r>
            <a:endParaRPr lang="en-US" sz="1800" dirty="0"/>
          </a:p>
          <a:p>
            <a:pPr algn="just"/>
            <a:r>
              <a:rPr lang="ar-IQ" u="sng" dirty="0"/>
              <a:t>ملاحظة:</a:t>
            </a:r>
            <a:endParaRPr lang="en-US" sz="1800" dirty="0"/>
          </a:p>
          <a:p>
            <a:pPr lvl="0" algn="just"/>
            <a:r>
              <a:rPr lang="ar-IQ" dirty="0"/>
              <a:t>بالإمكان عمل (</a:t>
            </a:r>
            <a:r>
              <a:rPr lang="en-US" dirty="0"/>
              <a:t>Paste</a:t>
            </a:r>
            <a:r>
              <a:rPr lang="ar-IQ" dirty="0"/>
              <a:t>) أكثر من مرة في مجلدات مختلفة، حيث سوف يتم استنساخ أخر أيقونات عملنا لها (</a:t>
            </a:r>
            <a:r>
              <a:rPr lang="en-US" dirty="0"/>
              <a:t>Copy</a:t>
            </a:r>
            <a:r>
              <a:rPr lang="ar-IQ" dirty="0"/>
              <a:t>).</a:t>
            </a:r>
            <a:endParaRPr lang="en-US" sz="1800" dirty="0"/>
          </a:p>
          <a:p>
            <a:pPr lvl="0" algn="just"/>
            <a:r>
              <a:rPr lang="ar-IQ" dirty="0"/>
              <a:t>في حالة قيامنا بعمل (</a:t>
            </a:r>
            <a:r>
              <a:rPr lang="en-US" dirty="0"/>
              <a:t>Paste</a:t>
            </a:r>
            <a:r>
              <a:rPr lang="ar-IQ" dirty="0"/>
              <a:t>) في مكان يوجد فيه ملف بنفس الاسم والنوع فأن الويندوز سوف يظهر رسالة تحذيرية تحتوي على ثلاثة خيارات:</a:t>
            </a:r>
            <a:endParaRPr lang="en-US" sz="1800" dirty="0"/>
          </a:p>
          <a:p>
            <a:pPr lvl="1" algn="just"/>
            <a:r>
              <a:rPr lang="en-US" sz="2400" dirty="0"/>
              <a:t>Copy and Replace</a:t>
            </a:r>
            <a:r>
              <a:rPr lang="ar-IQ" sz="2400" dirty="0"/>
              <a:t> :توضح بأنه سوف تتم عملية الاستنساخ مع استبدال الملف الجديد بالملف القديم ويظهر تاريخ أخر تحديث على الملف الذي سوف يستبدل وحجم الملف لكي نميز أي الملفين هو أخر نسخة، فلو كنا متأكدين بأن الملف الذي نقوم باستنساخه هو الأحدث فنقوم باختيار هذا الإيعاز.</a:t>
            </a:r>
            <a:endParaRPr lang="en-US" sz="1800" dirty="0"/>
          </a:p>
          <a:p>
            <a:pPr lvl="1" algn="just"/>
            <a:r>
              <a:rPr lang="en-US" sz="2400" dirty="0"/>
              <a:t>Don’t Copy </a:t>
            </a:r>
            <a:r>
              <a:rPr lang="ar-IQ" sz="2400" dirty="0"/>
              <a:t>: في حال رغبتنا بإلغاء العملية نختار هذا الإيعاز.</a:t>
            </a:r>
            <a:endParaRPr lang="en-US" sz="1800" dirty="0"/>
          </a:p>
          <a:p>
            <a:pPr lvl="1" algn="just"/>
            <a:r>
              <a:rPr lang="en-US" sz="2400" dirty="0"/>
              <a:t>Copy, but keep both files</a:t>
            </a:r>
            <a:r>
              <a:rPr lang="ar-IQ" sz="2400" dirty="0"/>
              <a:t> : في حال رغبتا بالاحتفاظ بالملفين فنختار هذا الإيعاز مما سيؤدي الى أجراء عملية النسخ مع أضافة رقم (2) الى الملف الجديد.</a:t>
            </a:r>
            <a:endParaRPr lang="en-US" sz="1800" dirty="0"/>
          </a:p>
          <a:p>
            <a:pPr algn="just"/>
            <a:endParaRPr lang="ar-IQ" dirty="0"/>
          </a:p>
        </p:txBody>
      </p:sp>
    </p:spTree>
    <p:extLst>
      <p:ext uri="{BB962C8B-B14F-4D97-AF65-F5344CB8AC3E}">
        <p14:creationId xmlns:p14="http://schemas.microsoft.com/office/powerpoint/2010/main" val="405345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81000"/>
            <a:ext cx="7619999"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2622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TotalTime>
  <Words>587</Words>
  <Application>Microsoft Office PowerPoint</Application>
  <PresentationFormat>On-screen Show (4:3)</PresentationFormat>
  <Paragraphs>30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Century Schoolbook</vt:lpstr>
      <vt:lpstr>Times New Roman</vt:lpstr>
      <vt:lpstr>Wingdings</vt:lpstr>
      <vt:lpstr>Wingdings 2</vt:lpstr>
      <vt:lpstr>Oriel</vt:lpstr>
      <vt:lpstr>مختبر الحاسوب</vt:lpstr>
      <vt:lpstr> ترتيب الأيقونات Arranging Icons</vt:lpstr>
      <vt:lpstr>PowerPoint Presentation</vt:lpstr>
      <vt:lpstr>أساليب اختيار الأيقونات (Icons selection methods):</vt:lpstr>
      <vt:lpstr>تغيير أسم أيقونة (Rename):</vt:lpstr>
      <vt:lpstr>استنساخ الأيقونات (Copy - Paste):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مختبر الحاسوب</dc:title>
  <dc:creator>intel</dc:creator>
  <cp:lastModifiedBy>Maher</cp:lastModifiedBy>
  <cp:revision>5</cp:revision>
  <dcterms:created xsi:type="dcterms:W3CDTF">2006-08-16T00:00:00Z</dcterms:created>
  <dcterms:modified xsi:type="dcterms:W3CDTF">2022-12-16T18:11:34Z</dcterms:modified>
</cp:coreProperties>
</file>