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59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37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 fontAlgn="auto"/>
            <a:r>
              <a:rPr lang="en-US" sz="3200" b="1" dirty="0" smtClean="0">
                <a:solidFill>
                  <a:schemeClr val="tx1"/>
                </a:solidFill>
              </a:rPr>
              <a:t>المحاضرة </a:t>
            </a:r>
            <a:r>
              <a:rPr lang="ar-KW" altLang="en-US" sz="3200" b="1" dirty="0" smtClean="0">
                <a:solidFill>
                  <a:schemeClr val="tx1"/>
                </a:solidFill>
              </a:rPr>
              <a:t> الاولى</a:t>
            </a:r>
            <a:endParaRPr lang="ar-KW" altLang="en-US" sz="3200" b="1" dirty="0" smtClean="0">
              <a:solidFill>
                <a:schemeClr val="tx1"/>
              </a:solidFill>
            </a:endParaRPr>
          </a:p>
          <a:p>
            <a:pPr algn="ctr" fontAlgn="auto"/>
            <a:r>
              <a:rPr lang="ar-KW" altLang="en-US" sz="3200" b="1" dirty="0" smtClean="0">
                <a:solidFill>
                  <a:schemeClr val="tx1"/>
                </a:solidFill>
              </a:rPr>
              <a:t> لمادة القانون الدولي الإنساني </a:t>
            </a:r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KW" altLang="en-US" b="1" dirty="0" smtClean="0">
                <a:solidFill>
                  <a:schemeClr val="tx1"/>
                </a:solidFill>
                <a:cs typeface="+mj-cs"/>
              </a:rPr>
              <a:t>أ.م.د فادية حافظ جاسم</a:t>
            </a:r>
            <a:endParaRPr lang="ar-KW" alt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KW" altLang="en-US" b="1" dirty="0" smtClean="0">
                <a:solidFill>
                  <a:schemeClr val="tx1"/>
                </a:solidFill>
                <a:cs typeface="+mj-cs"/>
              </a:rPr>
              <a:t>كلية الحقوق / جامعة النهرين </a:t>
            </a:r>
            <a:r>
              <a:rPr lang="en-US" b="1" dirty="0" smtClean="0">
                <a:solidFill>
                  <a:schemeClr val="tx1"/>
                </a:solidFill>
                <a:cs typeface="+mj-cs"/>
              </a:rPr>
              <a:t>  </a:t>
            </a:r>
            <a:endParaRPr lang="en-US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065" lvl="1" indent="0">
              <a:lnSpc>
                <a:spcPct val="150000"/>
              </a:lnSpc>
              <a:buNone/>
            </a:pPr>
            <a:r>
              <a:rPr lang="en-US"/>
              <a:t> </a:t>
            </a:r>
            <a:r>
              <a:rPr lang="" sz="3200">
                <a:latin typeface="Times New Roman" panose="02020603050405020304" charset="0"/>
                <a:cs typeface="Times New Roman" panose="02020603050405020304" charset="0"/>
              </a:rPr>
              <a:t>تطور القانون الدولي الإنساني في العصر الحديث</a:t>
            </a:r>
            <a:endParaRPr lang="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393065" lvl="1" indent="0">
              <a:lnSpc>
                <a:spcPct val="150000"/>
              </a:lnSpc>
              <a:buNone/>
            </a:pPr>
            <a:r>
              <a:rPr lang="" altLang="en-US" sz="3200">
                <a:latin typeface="Times New Roman" panose="02020603050405020304" charset="0"/>
                <a:cs typeface="Times New Roman" panose="02020603050405020304" charset="0"/>
              </a:rPr>
              <a:t>أولاً :- ملامح تطور القانون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393065" lvl="1" indent="0">
              <a:lnSpc>
                <a:spcPct val="150000"/>
              </a:lnSpc>
              <a:buNone/>
            </a:pPr>
            <a:r>
              <a:rPr lang="" altLang="en-US" sz="3200">
                <a:latin typeface="Times New Roman" panose="02020603050405020304" charset="0"/>
                <a:cs typeface="Times New Roman" panose="02020603050405020304" charset="0"/>
              </a:rPr>
              <a:t>أ- اتفاقية الصداقة والسلام</a:t>
            </a:r>
            <a:endParaRPr lang="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393065" lvl="1" indent="0">
              <a:lnSpc>
                <a:spcPct val="150000"/>
              </a:lnSpc>
              <a:buNone/>
            </a:pPr>
            <a:r>
              <a:rPr lang="" altLang="en-US" sz="3200">
                <a:latin typeface="Times New Roman" panose="02020603050405020304" charset="0"/>
                <a:cs typeface="Times New Roman" panose="02020603050405020304" charset="0"/>
              </a:rPr>
              <a:t>ب- قواعد ليبر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lvl="1"/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1916832"/>
            <a:ext cx="8075240" cy="3600400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marL="109855" indent="0">
              <a:buNone/>
            </a:pPr>
            <a:r>
              <a:rPr lang="" altLang="en-US" sz="3600" b="1" dirty="0" smtClean="0">
                <a:solidFill>
                  <a:srgbClr val="FF0000"/>
                </a:solidFill>
              </a:rPr>
              <a:t>تدوين القانون الدولي الإنساني في القرن التاسع عشر 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109855" indent="0">
              <a:buNone/>
            </a:pPr>
            <a:r>
              <a:rPr lang="" altLang="en-US" sz="2800" b="1" dirty="0" smtClean="0"/>
              <a:t>- اتفاقية جنيف الاولى لعام 1864 </a:t>
            </a:r>
            <a:r>
              <a:rPr lang="en-US" sz="2800" b="1" dirty="0" smtClean="0"/>
              <a:t> </a:t>
            </a:r>
            <a:r>
              <a:rPr lang="" altLang="en-US" sz="2800" b="1" dirty="0" smtClean="0"/>
              <a:t>.</a:t>
            </a:r>
            <a:endParaRPr lang="" altLang="en-US" sz="2800" b="1" dirty="0" smtClean="0"/>
          </a:p>
          <a:p>
            <a:pPr marL="109855" indent="0">
              <a:buNone/>
            </a:pPr>
            <a:r>
              <a:rPr lang="" altLang="en-US" sz="2800" b="1" dirty="0" smtClean="0"/>
              <a:t>- اعلان بطرسبرغ لعام 1868 .</a:t>
            </a:r>
            <a:endParaRPr lang="" altLang="en-US" sz="2800" b="1" dirty="0" smtClean="0"/>
          </a:p>
          <a:p>
            <a:pPr marL="109855" indent="0">
              <a:buNone/>
            </a:pPr>
            <a:r>
              <a:rPr lang="" altLang="en-US" sz="2800" b="1" dirty="0" smtClean="0"/>
              <a:t>- قانون لاهاي لعام 1899</a:t>
            </a:r>
            <a:endParaRPr lang="" altLang="en-US" sz="2800" b="1" dirty="0" smtClean="0"/>
          </a:p>
          <a:p>
            <a:pPr marL="109855" indent="0">
              <a:buNone/>
            </a:pPr>
            <a:r>
              <a:rPr lang="" altLang="en-US" sz="2800" b="1" dirty="0" smtClean="0"/>
              <a:t>-</a:t>
            </a: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44824"/>
            <a:ext cx="7272808" cy="3960440"/>
          </a:xfrm>
        </p:spPr>
        <p:txBody>
          <a:bodyPr>
            <a:normAutofit/>
          </a:bodyPr>
          <a:lstStyle/>
          <a:p>
            <a:pPr algn="ctr"/>
            <a:endParaRPr lang="en-US" sz="28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" altLang="en-US" sz="3600" dirty="0" smtClean="0">
                <a:solidFill>
                  <a:srgbClr val="FF0000"/>
                </a:solidFill>
              </a:rPr>
              <a:t>تدوين القانون الدولي الإنساني في القرن العشرين </a:t>
            </a:r>
            <a:endParaRPr lang="" altLang="en-US" sz="3600" dirty="0" smtClean="0">
              <a:solidFill>
                <a:srgbClr val="FF0000"/>
              </a:solidFill>
            </a:endParaRPr>
          </a:p>
          <a:p>
            <a:pPr marL="567055" lvl="1" indent="0">
              <a:buNone/>
            </a:pPr>
            <a:r>
              <a:rPr lang="" altLang="en-US" dirty="0"/>
              <a:t>- </a:t>
            </a:r>
            <a:r>
              <a:rPr lang="en-US" altLang="en-US" b="1" dirty="0" smtClean="0">
                <a:sym typeface="+mn-ea"/>
              </a:rPr>
              <a:t> اتفاقية جنيف لعام 1949 وبروتوكلاتها الاضافيين لعام 1977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 algn="just">
              <a:buNone/>
            </a:pPr>
            <a:endParaRPr lang="" alt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463</Words>
  <Application>WPS Presentation</Application>
  <PresentationFormat>On-screen Show (4:3)</PresentationFormat>
  <Paragraphs>25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Agency FB</vt:lpstr>
      <vt:lpstr>Arial Black</vt:lpstr>
      <vt:lpstr>Bahnschrift</vt:lpstr>
      <vt:lpstr>Urdu Typesetting</vt:lpstr>
      <vt:lpstr>Times New Roman</vt:lpstr>
      <vt:lpstr>Wingdings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103</cp:revision>
  <dcterms:created xsi:type="dcterms:W3CDTF">2017-11-23T10:04:00Z</dcterms:created>
  <dcterms:modified xsi:type="dcterms:W3CDTF">2024-11-07T12:34:50Z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E98B3F72F03E4D07B2E5D806152D3024_12</vt:lpwstr>
  </property>
  <property fmtid="{D5CDD505-2E9C-101B-9397-08002B2CF9AE}" pid="3" name="KSOProductBuildVer">
    <vt:lpwstr>1033-12.2.0.18607</vt:lpwstr>
  </property>
</Properties>
</file>