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>
  <p:sldMasterIdLst>
    <p:sldMasterId id="2147483648" r:id="rId1"/>
  </p:sldMasterIdLst>
  <p:notesMasterIdLst>
    <p:notesMasterId r:id="rId4"/>
  </p:notesMasterIdLst>
  <p:sldIdLst>
    <p:sldId id="256" r:id="rId3"/>
    <p:sldId id="294" r:id="rId5"/>
    <p:sldId id="259" r:id="rId6"/>
    <p:sldId id="297" r:id="rId7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0441" autoAdjust="0"/>
    <p:restoredTop sz="86415" autoAdjust="0"/>
  </p:normalViewPr>
  <p:slideViewPr>
    <p:cSldViewPr>
      <p:cViewPr>
        <p:scale>
          <a:sx n="50" d="100"/>
          <a:sy n="50" d="100"/>
        </p:scale>
        <p:origin x="-1138" y="-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01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634B214B-5324-4E3F-AAA9-4AF0C035F17C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84101CD1-3F74-41B4-A5E7-682678AE8264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01CD1-3F74-41B4-A5E7-682678AE8264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01CD1-3F74-41B4-A5E7-682678AE8264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135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/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/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/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B34F065-1154-456A-91E3-76DE8E75E17B}" type="slidenum">
              <a:rPr lang="ar-SA" smtClean="0"/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415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B34F065-1154-456A-91E3-76DE8E75E17B}" type="slidenum">
              <a:rPr lang="ar-SA" smtClean="0"/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/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/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/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/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/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  <a:p>
            <a:pPr lvl="1" eaLnBrk="1" latinLnBrk="0" hangingPunct="1"/>
            <a:r>
              <a:rPr kumimoji="0" lang="en-US" smtClean="0"/>
              <a:t>Second level</a:t>
            </a:r>
            <a:endParaRPr kumimoji="0" lang="en-US" smtClean="0"/>
          </a:p>
          <a:p>
            <a:pPr lvl="2" eaLnBrk="1" latinLnBrk="0" hangingPunct="1"/>
            <a:r>
              <a:rPr kumimoji="0" lang="en-US" smtClean="0"/>
              <a:t>Third level</a:t>
            </a:r>
            <a:endParaRPr kumimoji="0" lang="en-US" smtClean="0"/>
          </a:p>
          <a:p>
            <a:pPr lvl="3" eaLnBrk="1" latinLnBrk="0" hangingPunct="1"/>
            <a:r>
              <a:rPr kumimoji="0" lang="en-US" smtClean="0"/>
              <a:t>Fourth level</a:t>
            </a:r>
            <a:endParaRPr kumimoji="0" lang="en-US" smtClean="0"/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ar-S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0B34F065-1154-456A-91E3-76DE8E75E17B}" type="slidenum">
              <a:rPr lang="ar-SA" smtClean="0"/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1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65760" indent="-255905" algn="r" rtl="1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 panose="05040102010807070707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665" indent="-228600" algn="r" rtl="1" eaLnBrk="1" latinLnBrk="0" hangingPunct="1">
        <a:spcBef>
          <a:spcPts val="325"/>
        </a:spcBef>
        <a:buClr>
          <a:schemeClr val="accent1"/>
        </a:buClr>
        <a:buFont typeface="Verdana" panose="020B0604030504040204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790" indent="-228600" algn="r" rtl="1" eaLnBrk="1" latinLnBrk="0" hangingPunct="1">
        <a:spcBef>
          <a:spcPts val="350"/>
        </a:spcBef>
        <a:buClr>
          <a:schemeClr val="accent2"/>
        </a:buClr>
        <a:buSzPct val="100000"/>
        <a:buFont typeface="Wingdings 2" panose="05020102010507070707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r" rtl="1" eaLnBrk="1" latinLnBrk="0" hangingPunct="1">
        <a:spcBef>
          <a:spcPts val="350"/>
        </a:spcBef>
        <a:buClr>
          <a:schemeClr val="accent2"/>
        </a:buClr>
        <a:buFont typeface="Wingdings 2" panose="05020102010507070707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50"/>
        </a:spcBef>
        <a:buClr>
          <a:schemeClr val="accent2"/>
        </a:buClr>
        <a:buFont typeface="Wingdings 2" panose="05020102010507070707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r" rtl="1" eaLnBrk="1" latinLnBrk="0" hangingPunct="1">
        <a:spcBef>
          <a:spcPts val="350"/>
        </a:spcBef>
        <a:buClr>
          <a:schemeClr val="accent3"/>
        </a:buClr>
        <a:buFont typeface="Wingdings 2" panose="05020102010507070707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r" rtl="1" eaLnBrk="1" latinLnBrk="0" hangingPunct="1">
        <a:spcBef>
          <a:spcPts val="350"/>
        </a:spcBef>
        <a:buClr>
          <a:schemeClr val="accent3"/>
        </a:buClr>
        <a:buFont typeface="Wingdings 2" panose="05020102010507070707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r" rtl="1" eaLnBrk="1" latinLnBrk="0" hangingPunct="1">
        <a:spcBef>
          <a:spcPts val="350"/>
        </a:spcBef>
        <a:buClr>
          <a:schemeClr val="accent3"/>
        </a:buClr>
        <a:buFont typeface="Wingdings 2" panose="05020102010507070707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r" rtl="1" eaLnBrk="1" latinLnBrk="0" hangingPunct="1">
        <a:spcBef>
          <a:spcPts val="350"/>
        </a:spcBef>
        <a:buClr>
          <a:schemeClr val="accent3"/>
        </a:buClr>
        <a:buFont typeface="Wingdings 2" panose="05020102010507070707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tint val="48000"/>
                <a:satMod val="300000"/>
              </a:schemeClr>
            </a:gs>
            <a:gs pos="12000">
              <a:schemeClr val="bg2">
                <a:tint val="48000"/>
                <a:satMod val="300000"/>
              </a:schemeClr>
            </a:gs>
            <a:gs pos="20000">
              <a:schemeClr val="bg2">
                <a:tint val="49000"/>
                <a:satMod val="300000"/>
              </a:schemeClr>
            </a:gs>
            <a:gs pos="100000">
              <a:schemeClr val="bg2">
                <a:shade val="30000"/>
              </a:schemeClr>
            </a:gs>
          </a:gsLst>
          <a:path path="circle">
            <a:fillToRect l="10000" t="-25000" r="10000" b="125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3568" y="980728"/>
            <a:ext cx="7920880" cy="3744416"/>
          </a:xfrm>
        </p:spPr>
        <p:txBody>
          <a:bodyPr>
            <a:normAutofit fontScale="90000"/>
          </a:bodyPr>
          <a:lstStyle/>
          <a:p>
            <a:pPr algn="ctr"/>
            <a:br>
              <a:rPr lang="en-US" sz="3200" b="1" dirty="0" smtClean="0">
                <a:solidFill>
                  <a:schemeClr val="bg2"/>
                </a:solidFill>
              </a:rPr>
            </a:br>
            <a:br>
              <a:rPr lang="en-US" sz="3200" dirty="0" smtClean="0">
                <a:solidFill>
                  <a:schemeClr val="bg2"/>
                </a:solidFill>
              </a:rPr>
            </a:br>
            <a:br>
              <a:rPr lang="en-US" sz="3200" dirty="0" smtClean="0">
                <a:solidFill>
                  <a:schemeClr val="bg2"/>
                </a:solidFill>
              </a:rPr>
            </a:br>
            <a:br>
              <a:rPr lang="en-US" sz="3200" dirty="0" smtClean="0">
                <a:solidFill>
                  <a:schemeClr val="bg2"/>
                </a:solidFill>
              </a:rPr>
            </a:br>
            <a:br>
              <a:rPr lang="en-US" sz="3200" dirty="0" smtClean="0">
                <a:solidFill>
                  <a:schemeClr val="bg2"/>
                </a:solidFill>
              </a:rPr>
            </a:br>
            <a:br>
              <a:rPr lang="en-US" sz="3200" b="1" dirty="0" smtClean="0">
                <a:solidFill>
                  <a:srgbClr val="C00000"/>
                </a:solidFill>
              </a:rPr>
            </a:br>
            <a:br>
              <a:rPr lang="en-US" sz="3200" b="1" dirty="0" smtClean="0">
                <a:solidFill>
                  <a:srgbClr val="C00000"/>
                </a:solidFill>
              </a:rPr>
            </a:br>
            <a:br>
              <a:rPr lang="en-US" dirty="0" smtClean="0"/>
            </a:br>
            <a:endParaRPr lang="en-US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323528" y="692696"/>
            <a:ext cx="8458200" cy="4824536"/>
          </a:xfrm>
        </p:spPr>
        <p:txBody>
          <a:bodyPr>
            <a:noAutofit/>
          </a:bodyPr>
          <a:lstStyle/>
          <a:p>
            <a:pPr algn="ctr"/>
            <a:endParaRPr lang="en-US" b="1" dirty="0" smtClean="0">
              <a:solidFill>
                <a:schemeClr val="tx1"/>
              </a:solidFill>
              <a:cs typeface="+mj-cs"/>
            </a:endParaRPr>
          </a:p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المحاضرة </a:t>
            </a:r>
            <a:r>
              <a:rPr lang="en-US" sz="3200" b="1" dirty="0" smtClean="0">
                <a:solidFill>
                  <a:schemeClr val="tx1"/>
                </a:solidFill>
              </a:rPr>
              <a:t>الثالثة</a:t>
            </a:r>
            <a:br>
              <a:rPr lang="en-US" sz="3200" b="1" dirty="0" smtClean="0">
                <a:solidFill>
                  <a:schemeClr val="tx1"/>
                </a:solidFill>
              </a:rPr>
            </a:br>
            <a:r>
              <a:rPr lang="en-US" sz="3200" b="1" dirty="0" smtClean="0">
                <a:solidFill>
                  <a:schemeClr val="tx1"/>
                </a:solidFill>
              </a:rPr>
              <a:t>مادة القانون الدولي الانساني</a:t>
            </a:r>
            <a:endParaRPr lang="en-US" sz="3200" b="1" dirty="0" smtClean="0">
              <a:solidFill>
                <a:schemeClr val="tx1"/>
              </a:solidFill>
            </a:endParaRPr>
          </a:p>
          <a:p>
            <a:pPr algn="ctr"/>
            <a:r>
              <a:rPr lang="en-US" sz="3200" b="1" dirty="0" smtClean="0">
                <a:solidFill>
                  <a:schemeClr val="tx1"/>
                </a:solidFill>
                <a:cs typeface="+mj-cs"/>
              </a:rPr>
              <a:t>المرحلة الثالثة</a:t>
            </a:r>
            <a:endParaRPr lang="en-US" sz="3200" b="1" dirty="0" smtClean="0">
              <a:solidFill>
                <a:schemeClr val="tx1"/>
              </a:solidFill>
              <a:cs typeface="+mj-cs"/>
            </a:endParaRPr>
          </a:p>
          <a:p>
            <a:pPr algn="ctr"/>
            <a:endParaRPr lang="en-US" b="1" dirty="0" smtClean="0">
              <a:solidFill>
                <a:schemeClr val="tx1"/>
              </a:solidFill>
              <a:cs typeface="+mj-cs"/>
            </a:endParaRPr>
          </a:p>
          <a:p>
            <a:pPr algn="ctr"/>
            <a:r>
              <a:rPr lang="en-US" b="1" dirty="0" smtClean="0">
                <a:solidFill>
                  <a:schemeClr val="tx1"/>
                </a:solidFill>
                <a:cs typeface="+mj-cs"/>
              </a:rPr>
              <a:t>  </a:t>
            </a:r>
            <a:r>
              <a:rPr lang="" altLang="en-US" b="1" dirty="0" smtClean="0">
                <a:solidFill>
                  <a:schemeClr val="tx1"/>
                </a:solidFill>
              </a:rPr>
              <a:t>أ.م.د فادية حافظ جاسم</a:t>
            </a:r>
            <a:endParaRPr lang="en-US" b="1" dirty="0" smtClean="0">
              <a:solidFill>
                <a:schemeClr val="tx1"/>
              </a:solidFill>
            </a:endParaRP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كلية الحقوق / جامعة النهرين  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683568" y="1916832"/>
            <a:ext cx="8075240" cy="3600400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en-US" sz="3200" b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en-US" sz="3600" b="1" dirty="0" smtClean="0">
                <a:solidFill>
                  <a:srgbClr val="FF0000"/>
                </a:solidFill>
              </a:rPr>
              <a:t>مبادئ القانون الدولي الانساني </a:t>
            </a:r>
            <a:endParaRPr lang="en-US" sz="36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3600" b="1" dirty="0" smtClean="0">
                <a:solidFill>
                  <a:srgbClr val="002060"/>
                </a:solidFill>
              </a:rPr>
              <a:t>أولاً : تعريف </a:t>
            </a:r>
            <a:endParaRPr lang="en-US" sz="3600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sz="3600" b="1" dirty="0" smtClean="0">
                <a:solidFill>
                  <a:srgbClr val="002060"/>
                </a:solidFill>
              </a:rPr>
              <a:t>ثانياً : تقسيمات المبادئ </a:t>
            </a:r>
            <a:endParaRPr lang="en-US" sz="3600" b="1" dirty="0" smtClean="0">
              <a:solidFill>
                <a:srgbClr val="002060"/>
              </a:solidFill>
            </a:endParaRPr>
          </a:p>
          <a:p>
            <a:pPr algn="ctr">
              <a:buNone/>
            </a:pPr>
            <a:endParaRPr lang="en-US" sz="3600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sz="2800" b="1" dirty="0" smtClean="0"/>
          </a:p>
          <a:p>
            <a:pPr>
              <a:buNone/>
            </a:pPr>
            <a:endParaRPr lang="en-US" sz="2800" b="1" dirty="0" smtClean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115616" y="1844824"/>
            <a:ext cx="7272808" cy="3960440"/>
          </a:xfrm>
        </p:spPr>
        <p:txBody>
          <a:bodyPr>
            <a:normAutofit/>
          </a:bodyPr>
          <a:lstStyle/>
          <a:p>
            <a:pPr algn="ctr"/>
            <a:endParaRPr lang="en-US" sz="2800" b="1" dirty="0" smtClean="0">
              <a:solidFill>
                <a:srgbClr val="FF0000"/>
              </a:solidFill>
            </a:endParaRPr>
          </a:p>
          <a:p>
            <a:pPr algn="ctr"/>
            <a:r>
              <a:rPr lang="en-US" sz="3200" b="1" dirty="0" smtClean="0">
                <a:solidFill>
                  <a:srgbClr val="FF0000"/>
                </a:solidFill>
              </a:rPr>
              <a:t>تقسيمات مبادئ القانون الدولي الانساني </a:t>
            </a:r>
            <a:endParaRPr lang="en-US" sz="32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2800" b="1" dirty="0" smtClean="0">
                <a:solidFill>
                  <a:srgbClr val="002060"/>
                </a:solidFill>
              </a:rPr>
              <a:t>تتعدد مبادئ القانون الدولي الانساني الى عدة تقسيمات :- </a:t>
            </a:r>
            <a:endParaRPr lang="en-US" sz="2800" b="1" dirty="0" smtClean="0">
              <a:solidFill>
                <a:srgbClr val="002060"/>
              </a:solidFill>
            </a:endParaRPr>
          </a:p>
          <a:p>
            <a:pPr algn="just"/>
            <a:r>
              <a:rPr lang="en-US" sz="2200" b="1" dirty="0" smtClean="0"/>
              <a:t>1-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المبادئ الاساسية </a:t>
            </a:r>
            <a:endParaRPr lang="en-US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2- المبادئ العامة</a:t>
            </a:r>
            <a:endParaRPr lang="en-US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3- المبادئ الخاصة بضحايا الحرب</a:t>
            </a:r>
            <a:endParaRPr lang="en-US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C:\Users\فادية الدباغ\Desktop\ملف بور بوينت\download.jpg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323528" y="260648"/>
            <a:ext cx="8352928" cy="46085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0</TotalTime>
  <Words>352</Words>
  <Application>WPS Presentation</Application>
  <PresentationFormat>On-screen Show (4:3)</PresentationFormat>
  <Paragraphs>22</Paragraphs>
  <Slides>4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6" baseType="lpstr">
      <vt:lpstr>Arial</vt:lpstr>
      <vt:lpstr>SimSun</vt:lpstr>
      <vt:lpstr>Wingdings</vt:lpstr>
      <vt:lpstr>Wingdings 3</vt:lpstr>
      <vt:lpstr>Verdana</vt:lpstr>
      <vt:lpstr>Wingdings 2</vt:lpstr>
      <vt:lpstr>Lucida Sans Unicode</vt:lpstr>
      <vt:lpstr>Microsoft YaHei</vt:lpstr>
      <vt:lpstr>Arial Unicode MS</vt:lpstr>
      <vt:lpstr>Calibri</vt:lpstr>
      <vt:lpstr>Tahoma</vt:lpstr>
      <vt:lpstr>Concourse</vt:lpstr>
      <vt:lpstr>        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عنوان المحاضرة القانون الدولي الانساني واليآت تطبيقه في النزاعات المسلحة </dc:title>
  <dc:creator>الاءء</dc:creator>
  <cp:lastModifiedBy>PC</cp:lastModifiedBy>
  <cp:revision>102</cp:revision>
  <dcterms:created xsi:type="dcterms:W3CDTF">2017-11-23T10:04:00Z</dcterms:created>
  <dcterms:modified xsi:type="dcterms:W3CDTF">2024-11-07T12:38:56Z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1D5E17163EAB4A3197DB5A008B55C8E3_12</vt:lpwstr>
  </property>
  <property fmtid="{D5CDD505-2E9C-101B-9397-08002B2CF9AE}" pid="3" name="KSOProductBuildVer">
    <vt:lpwstr>1033-12.2.0.18607</vt:lpwstr>
  </property>
</Properties>
</file>