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94" r:id="rId6"/>
    <p:sldId id="298" r:id="rId7"/>
    <p:sldId id="297" r:id="rId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441" autoAdjust="0"/>
    <p:restoredTop sz="86415" autoAdjust="0"/>
  </p:normalViewPr>
  <p:slideViewPr>
    <p:cSldViewPr>
      <p:cViewPr>
        <p:scale>
          <a:sx n="50" d="100"/>
          <a:sy n="50" d="100"/>
        </p:scale>
        <p:origin x="-1138" y="-192"/>
      </p:cViewPr>
      <p:guideLst>
        <p:guide orient="horz" pos="2160"/>
        <p:guide pos="2868"/>
      </p:guideLst>
    </p:cSldViewPr>
  </p:slideViewPr>
  <p:outlineViewPr>
    <p:cViewPr>
      <p:scale>
        <a:sx n="33" d="100"/>
        <a:sy n="33" d="100"/>
      </p:scale>
      <p:origin x="0" y="20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34B214B-5324-4E3F-AAA9-4AF0C035F17C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4101CD1-3F74-41B4-A5E7-682678AE826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01CD1-3F74-41B4-A5E7-682678AE8264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01CD1-3F74-41B4-A5E7-682678AE8264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135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/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/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/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415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/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/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/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  <a:p>
            <a:pPr lvl="1" eaLnBrk="1" latinLnBrk="0" hangingPunct="1"/>
            <a:r>
              <a:rPr kumimoji="0" lang="en-US" smtClean="0"/>
              <a:t>Second level</a:t>
            </a:r>
            <a:endParaRPr kumimoji="0" lang="en-US" smtClean="0"/>
          </a:p>
          <a:p>
            <a:pPr lvl="2" eaLnBrk="1" latinLnBrk="0" hangingPunct="1"/>
            <a:r>
              <a:rPr kumimoji="0" lang="en-US" smtClean="0"/>
              <a:t>Third level</a:t>
            </a:r>
            <a:endParaRPr kumimoji="0" lang="en-US" smtClean="0"/>
          </a:p>
          <a:p>
            <a:pPr lvl="3" eaLnBrk="1" latinLnBrk="0" hangingPunct="1"/>
            <a:r>
              <a:rPr kumimoji="0" lang="en-US" smtClean="0"/>
              <a:t>Fourth level</a:t>
            </a:r>
            <a:endParaRPr kumimoji="0" lang="en-US" smtClean="0"/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5905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 panose="05040102010807070707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665" indent="-228600" algn="r" rtl="1" eaLnBrk="1" latinLnBrk="0" hangingPunct="1">
        <a:spcBef>
          <a:spcPts val="325"/>
        </a:spcBef>
        <a:buClr>
          <a:schemeClr val="accent1"/>
        </a:buClr>
        <a:buFont typeface="Verdana" panose="020B0604030504040204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790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 panose="05020102010507070707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 panose="05020102010507070707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48000"/>
                <a:satMod val="300000"/>
              </a:schemeClr>
            </a:gs>
            <a:gs pos="12000">
              <a:schemeClr val="bg2">
                <a:tint val="48000"/>
                <a:satMod val="300000"/>
              </a:schemeClr>
            </a:gs>
            <a:gs pos="20000">
              <a:schemeClr val="bg2">
                <a:tint val="49000"/>
                <a:satMod val="300000"/>
              </a:schemeClr>
            </a:gs>
            <a:gs pos="100000">
              <a:schemeClr val="bg2">
                <a:shade val="30000"/>
              </a:schemeClr>
            </a:gs>
          </a:gsLst>
          <a:path path="circle">
            <a:fillToRect l="10000" t="-25000" r="10000" b="12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920880" cy="3744416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3200" b="1" dirty="0" smtClean="0">
                <a:solidFill>
                  <a:schemeClr val="bg2"/>
                </a:solidFill>
              </a:rPr>
            </a:br>
            <a:br>
              <a:rPr lang="en-US" sz="3200" dirty="0" smtClean="0">
                <a:solidFill>
                  <a:schemeClr val="bg2"/>
                </a:solidFill>
              </a:rPr>
            </a:br>
            <a:br>
              <a:rPr lang="en-US" sz="3200" dirty="0" smtClean="0">
                <a:solidFill>
                  <a:schemeClr val="bg2"/>
                </a:solidFill>
              </a:rPr>
            </a:br>
            <a:br>
              <a:rPr lang="en-US" sz="3200" dirty="0" smtClean="0">
                <a:solidFill>
                  <a:schemeClr val="bg2"/>
                </a:solidFill>
              </a:rPr>
            </a:br>
            <a:br>
              <a:rPr lang="en-US" sz="3200" dirty="0" smtClean="0">
                <a:solidFill>
                  <a:schemeClr val="bg2"/>
                </a:solidFill>
              </a:rPr>
            </a:br>
            <a:br>
              <a:rPr lang="en-US" sz="3200" b="1" dirty="0" smtClean="0">
                <a:solidFill>
                  <a:srgbClr val="C00000"/>
                </a:solidFill>
              </a:rPr>
            </a:br>
            <a:br>
              <a:rPr lang="en-US" sz="3200" b="1" dirty="0" smtClean="0">
                <a:solidFill>
                  <a:srgbClr val="C00000"/>
                </a:solidFill>
              </a:rPr>
            </a:br>
            <a:br>
              <a:rPr lang="en-US" dirty="0" smtClean="0"/>
            </a:b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323528" y="692696"/>
            <a:ext cx="8458200" cy="4824536"/>
          </a:xfrm>
        </p:spPr>
        <p:txBody>
          <a:bodyPr>
            <a:noAutofit/>
          </a:bodyPr>
          <a:lstStyle/>
          <a:p>
            <a:pPr algn="ctr"/>
            <a:endParaRPr lang="en-US" b="1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en-US" sz="3200" b="1" smtClean="0">
                <a:solidFill>
                  <a:schemeClr val="tx1"/>
                </a:solidFill>
              </a:rPr>
              <a:t>المحاضرة </a:t>
            </a:r>
            <a:r>
              <a:rPr lang="en-US" sz="3200" b="1" smtClean="0">
                <a:solidFill>
                  <a:schemeClr val="tx1"/>
                </a:solidFill>
              </a:rPr>
              <a:t>ال</a:t>
            </a:r>
            <a:r>
              <a:rPr lang="en-US" sz="3200" b="1" smtClean="0">
                <a:solidFill>
                  <a:schemeClr val="tx1"/>
                </a:solidFill>
              </a:rPr>
              <a:t>ثامنة</a:t>
            </a:r>
            <a:br>
              <a:rPr lang="en-US" sz="3200" b="1" dirty="0" smtClean="0">
                <a:solidFill>
                  <a:schemeClr val="tx1"/>
                </a:solidFill>
              </a:rPr>
            </a:br>
            <a:r>
              <a:rPr lang="en-US" sz="3200" b="1" dirty="0" smtClean="0">
                <a:solidFill>
                  <a:schemeClr val="tx1"/>
                </a:solidFill>
              </a:rPr>
              <a:t>مادة القانون الدولي الانساني</a:t>
            </a:r>
            <a:endParaRPr lang="en-US" sz="3200" b="1" dirty="0" smtClean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  <a:cs typeface="+mj-cs"/>
              </a:rPr>
              <a:t> </a:t>
            </a:r>
            <a:r>
              <a:rPr lang="" altLang="en-US" b="1" dirty="0" smtClean="0">
                <a:solidFill>
                  <a:schemeClr val="tx1"/>
                </a:solidFill>
                <a:cs typeface="+mj-cs"/>
              </a:rPr>
              <a:t>أ.م.د فادية حافظ جاسم </a:t>
            </a:r>
            <a:endParaRPr lang="" altLang="en-US" b="1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كلية الحقوق / جامعة النهرين  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971600" y="836712"/>
            <a:ext cx="7067128" cy="5030019"/>
          </a:xfrm>
        </p:spPr>
        <p:txBody>
          <a:bodyPr>
            <a:normAutofit/>
          </a:bodyPr>
          <a:lstStyle/>
          <a:p>
            <a:pPr lvl="1" algn="ctr"/>
            <a:endParaRPr lang="en-US" sz="3200" b="1" dirty="0" smtClean="0">
              <a:solidFill>
                <a:srgbClr val="FF0000"/>
              </a:solidFill>
            </a:endParaRPr>
          </a:p>
          <a:p>
            <a:pPr lvl="1" algn="ctr"/>
            <a:r>
              <a:rPr lang="en-US" sz="3200" b="1" dirty="0" smtClean="0">
                <a:solidFill>
                  <a:srgbClr val="FF0000"/>
                </a:solidFill>
              </a:rPr>
              <a:t>حالات لايشملها القانون الدولي الانساني 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 lvl="1" algn="ctr"/>
            <a:endParaRPr lang="en-US" sz="3200" b="1" dirty="0" smtClean="0">
              <a:solidFill>
                <a:srgbClr val="FF0000"/>
              </a:solidFill>
            </a:endParaRPr>
          </a:p>
          <a:p>
            <a:pPr lvl="1">
              <a:buNone/>
            </a:pPr>
            <a:r>
              <a:rPr lang="en-US" sz="3200" b="1" dirty="0" smtClean="0">
                <a:solidFill>
                  <a:srgbClr val="0070C0"/>
                </a:solidFill>
              </a:rPr>
              <a:t>مفهوم الاضطرابات الداخلية في الكتاب ص177 .</a:t>
            </a:r>
            <a:endParaRPr lang="en-US" sz="3200" b="1" dirty="0" smtClean="0">
              <a:solidFill>
                <a:srgbClr val="0070C0"/>
              </a:solidFill>
            </a:endParaRPr>
          </a:p>
          <a:p>
            <a:pPr lvl="1"/>
            <a:endParaRPr lang="en-US" sz="2800" b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83568" y="1916832"/>
            <a:ext cx="8075240" cy="3600400"/>
          </a:xfrm>
        </p:spPr>
        <p:txBody>
          <a:bodyPr>
            <a:normAutofit/>
          </a:bodyPr>
          <a:lstStyle/>
          <a:p>
            <a:pPr lvl="1" algn="ctr"/>
            <a:r>
              <a:rPr lang="en-US" sz="3200" b="1" dirty="0" smtClean="0">
                <a:solidFill>
                  <a:srgbClr val="FF0000"/>
                </a:solidFill>
              </a:rPr>
              <a:t>حالات لايشملها القانون الدولي الانساني 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 lvl="1" algn="ctr"/>
            <a:endParaRPr lang="en-US" sz="3200" b="1" dirty="0" smtClean="0">
              <a:solidFill>
                <a:srgbClr val="FF0000"/>
              </a:solidFill>
            </a:endParaRPr>
          </a:p>
          <a:p>
            <a:pPr marL="365760" lvl="1" indent="-255905">
              <a:spcBef>
                <a:spcPts val="400"/>
              </a:spcBef>
              <a:buSzPct val="68000"/>
              <a:buNone/>
            </a:pPr>
            <a:r>
              <a:rPr lang="en-US" sz="3200" b="1" dirty="0" smtClean="0">
                <a:solidFill>
                  <a:srgbClr val="0070C0"/>
                </a:solidFill>
              </a:rPr>
              <a:t>   التنظيم القانوني للاضطرابات الداخلية ص179 من الكتاب .</a:t>
            </a:r>
            <a:endParaRPr lang="en-US" sz="32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800" b="1" dirty="0" smtClean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ctr"/>
            <a:r>
              <a:rPr lang="en-US" sz="3200" b="1" dirty="0" smtClean="0">
                <a:solidFill>
                  <a:srgbClr val="FF0000"/>
                </a:solidFill>
              </a:rPr>
              <a:t>حالات لايشملها القانون الدولي الانساني 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 lvl="1" algn="ctr"/>
            <a:endParaRPr lang="en-US" sz="3200" b="1" dirty="0" smtClean="0">
              <a:solidFill>
                <a:srgbClr val="FF0000"/>
              </a:solidFill>
            </a:endParaRPr>
          </a:p>
          <a:p>
            <a:pPr marL="365760" lvl="1" indent="-255905">
              <a:spcBef>
                <a:spcPts val="400"/>
              </a:spcBef>
              <a:buSzPct val="68000"/>
              <a:buNone/>
            </a:pPr>
            <a:r>
              <a:rPr lang="en-US" sz="3200" b="1" dirty="0" smtClean="0">
                <a:solidFill>
                  <a:srgbClr val="0070C0"/>
                </a:solidFill>
              </a:rPr>
              <a:t>مفهوم التوترات الداخلية ص180 من الكتاب </a:t>
            </a:r>
            <a:endParaRPr lang="en-US" sz="3200" b="1" dirty="0" smtClean="0">
              <a:solidFill>
                <a:srgbClr val="0070C0"/>
              </a:solidFill>
            </a:endParaRPr>
          </a:p>
          <a:p>
            <a:pPr marL="365760" lvl="1" indent="-255905">
              <a:spcBef>
                <a:spcPts val="400"/>
              </a:spcBef>
              <a:buSzPct val="68000"/>
              <a:buNone/>
            </a:pPr>
            <a:r>
              <a:rPr lang="en-US" sz="3200" b="1" dirty="0" smtClean="0">
                <a:solidFill>
                  <a:srgbClr val="0070C0"/>
                </a:solidFill>
              </a:rPr>
              <a:t>التنظيم القانوني للتوترات الداخلية ص181 من الكتاب 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فادية الدباغ\Desktop\ملف بور بوينت\download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323528" y="260648"/>
            <a:ext cx="8352928" cy="4608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411</Words>
  <Application>WPS Presentation</Application>
  <PresentationFormat>On-screen Show (4:3)</PresentationFormat>
  <Paragraphs>23</Paragraphs>
  <Slides>5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7" baseType="lpstr">
      <vt:lpstr>Arial</vt:lpstr>
      <vt:lpstr>SimSun</vt:lpstr>
      <vt:lpstr>Wingdings</vt:lpstr>
      <vt:lpstr>Wingdings 3</vt:lpstr>
      <vt:lpstr>Verdana</vt:lpstr>
      <vt:lpstr>Wingdings 2</vt:lpstr>
      <vt:lpstr>Lucida Sans Unicode</vt:lpstr>
      <vt:lpstr>Microsoft YaHei</vt:lpstr>
      <vt:lpstr>Arial Unicode MS</vt:lpstr>
      <vt:lpstr>Calibri</vt:lpstr>
      <vt:lpstr>Tahoma</vt:lpstr>
      <vt:lpstr>Concourse</vt:lpstr>
      <vt:lpstr>        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المحاضرة القانون الدولي الانساني واليآت تطبيقه في النزاعات المسلحة </dc:title>
  <dc:creator>الاءء</dc:creator>
  <cp:lastModifiedBy>PC</cp:lastModifiedBy>
  <cp:revision>114</cp:revision>
  <dcterms:created xsi:type="dcterms:W3CDTF">2017-11-23T10:04:00Z</dcterms:created>
  <dcterms:modified xsi:type="dcterms:W3CDTF">2024-11-07T12:44:30Z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54437F64BDB74EEE929137B0B167307B_12</vt:lpwstr>
  </property>
  <property fmtid="{D5CDD505-2E9C-101B-9397-08002B2CF9AE}" pid="3" name="KSOProductBuildVer">
    <vt:lpwstr>1033-12.2.0.18607</vt:lpwstr>
  </property>
</Properties>
</file>