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94" r:id="rId6"/>
    <p:sldId id="298" r:id="rId7"/>
    <p:sldId id="297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r" rtl="1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3200" b="1" smtClean="0">
                <a:solidFill>
                  <a:schemeClr val="tx1"/>
                </a:solidFill>
              </a:rPr>
              <a:t>المحاضرة </a:t>
            </a:r>
            <a:r>
              <a:rPr lang="en-US" sz="3200" b="1" smtClean="0">
                <a:solidFill>
                  <a:schemeClr val="tx1"/>
                </a:solidFill>
              </a:rPr>
              <a:t>السادسة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مادة القانون الدولي الانساني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  <a:endParaRPr lang="en-US" sz="3200" b="1" dirty="0" smtClean="0">
              <a:solidFill>
                <a:schemeClr val="tx1"/>
              </a:solidFill>
              <a:cs typeface="+mj-cs"/>
            </a:endParaRPr>
          </a:p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" altLang="en-US" b="1" dirty="0" smtClean="0">
                <a:solidFill>
                  <a:schemeClr val="tx1"/>
                </a:solidFill>
                <a:cs typeface="+mj-cs"/>
              </a:rPr>
              <a:t>أ.م.د فادية حافظ جاسم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النطاق الزمني للقانون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أولاً :- التعريف – في الكتاب السطر الاول ص157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624205" indent="-514350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lvl="1"/>
            <a:endParaRPr lang="en-US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أنواع النزاعات المسلحة في القانون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 أولاً :- النزاعات المسلحة الدولية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 ثانياً :- النزاعات المسلحة غير الدولية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 ثالثاً :- حالات لايشملها القانون الدولي الانساني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النزاعات المسلحة الدولية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 أولاً :- مفهوم النزاعات المسلحة الدولية / تعريفه في ص159 من الكتاب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 ثانياً :- عوامل النزاعات المسلحة الدولية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 ثالثاً :- التنظيم القانوني للنزاعات المسلحة الدولية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579</Words>
  <Application>WPS Presentation</Application>
  <PresentationFormat>On-screen Show (4:3)</PresentationFormat>
  <Paragraphs>28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SimSun</vt:lpstr>
      <vt:lpstr>Wingdings</vt:lpstr>
      <vt:lpstr>Wingdings 3</vt:lpstr>
      <vt:lpstr>Verdana</vt:lpstr>
      <vt:lpstr>Wingdings 2</vt:lpstr>
      <vt:lpstr>Lucida Sans Unicode</vt:lpstr>
      <vt:lpstr>Microsoft YaHei</vt:lpstr>
      <vt:lpstr>Arial Unicode MS</vt:lpstr>
      <vt:lpstr>Calibri</vt:lpstr>
      <vt:lpstr>Tahoma</vt:lpstr>
      <vt:lpstr>Concourse</vt:lpstr>
      <vt:lpstr>       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PC</cp:lastModifiedBy>
  <cp:revision>113</cp:revision>
  <dcterms:created xsi:type="dcterms:W3CDTF">2017-11-23T10:04:00Z</dcterms:created>
  <dcterms:modified xsi:type="dcterms:W3CDTF">2024-11-07T12:41:38Z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D3B84F23B9A141C98463DA11722B8989_12</vt:lpwstr>
  </property>
  <property fmtid="{D5CDD505-2E9C-101B-9397-08002B2CF9AE}" pid="3" name="KSOProductBuildVer">
    <vt:lpwstr>1033-12.2.0.18607</vt:lpwstr>
  </property>
</Properties>
</file>