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94" r:id="rId6"/>
    <p:sldId id="297" r:id="rId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r" rtl="1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3200" b="1" smtClean="0">
                <a:solidFill>
                  <a:schemeClr val="tx1"/>
                </a:solidFill>
              </a:rPr>
              <a:t>المحاضرة </a:t>
            </a:r>
            <a:r>
              <a:rPr lang="en-US" sz="3200" b="1" smtClean="0">
                <a:solidFill>
                  <a:schemeClr val="tx1"/>
                </a:solidFill>
              </a:rPr>
              <a:t>الخامسة 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مادة القانون الدولي الانساني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المرحلة الثالثة </a:t>
            </a:r>
            <a:endParaRPr lang="en-US" sz="3200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" altLang="en-US" b="1" dirty="0" smtClean="0">
                <a:solidFill>
                  <a:schemeClr val="tx1"/>
                </a:solidFill>
              </a:rPr>
              <a:t>أ.م.د فادية حافظ جاسم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أشخاص القانون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أولاً :- الدول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624205" indent="-514350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ثانياً :- المنظمات الدولية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 marL="624205" indent="-514350"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ثالثاً :- الافراد 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  <a:p>
            <a:pPr lvl="1"/>
            <a:endParaRPr lang="en-US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/>
          </a:bodyPr>
          <a:lstStyle/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أشخاص القانون الدولي الانساني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3200" b="1" dirty="0" smtClean="0">
                <a:solidFill>
                  <a:srgbClr val="0070C0"/>
                </a:solidFill>
              </a:rPr>
              <a:t>   أولاً - الدول : تنقسم الى :-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/>
            <a:r>
              <a:rPr lang="en-US" sz="2800" b="1" dirty="0" smtClean="0"/>
              <a:t>أ- الشعب </a:t>
            </a:r>
            <a:endParaRPr lang="en-US" sz="2800" b="1" dirty="0" smtClean="0"/>
          </a:p>
          <a:p>
            <a:pPr lvl="1"/>
            <a:r>
              <a:rPr lang="en-US" sz="2800" b="1" dirty="0" smtClean="0"/>
              <a:t>ب:- الاقليم ويقسم الى ثلاثة اقسام :-</a:t>
            </a:r>
            <a:endParaRPr lang="en-US" sz="2800" b="1" dirty="0" smtClean="0"/>
          </a:p>
          <a:p>
            <a:pPr lvl="1"/>
            <a:r>
              <a:rPr lang="en-US" sz="2800" b="1" dirty="0" smtClean="0"/>
              <a:t>البري </a:t>
            </a:r>
            <a:endParaRPr lang="en-US" sz="2800" b="1" dirty="0" smtClean="0"/>
          </a:p>
          <a:p>
            <a:pPr lvl="1"/>
            <a:r>
              <a:rPr lang="en-US" sz="2800" b="1" dirty="0" smtClean="0"/>
              <a:t>البحري </a:t>
            </a:r>
            <a:endParaRPr lang="en-US" sz="2800" b="1" dirty="0" smtClean="0"/>
          </a:p>
          <a:p>
            <a:pPr lvl="1"/>
            <a:r>
              <a:rPr lang="en-US" sz="2800" b="1" dirty="0" smtClean="0"/>
              <a:t>الجوي</a:t>
            </a:r>
            <a:endParaRPr lang="en-US" sz="2800" b="1" dirty="0" smtClean="0"/>
          </a:p>
          <a:p>
            <a:pPr>
              <a:buNone/>
            </a:pP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342</Words>
  <Application>WPS Presentation</Application>
  <PresentationFormat>On-screen Show (4:3)</PresentationFormat>
  <Paragraphs>24</Paragraphs>
  <Slides>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SimSun</vt:lpstr>
      <vt:lpstr>Wingdings</vt:lpstr>
      <vt:lpstr>Wingdings 3</vt:lpstr>
      <vt:lpstr>Verdana</vt:lpstr>
      <vt:lpstr>Wingdings 2</vt:lpstr>
      <vt:lpstr>Lucida Sans Unicode</vt:lpstr>
      <vt:lpstr>Microsoft YaHei</vt:lpstr>
      <vt:lpstr>Arial Unicode MS</vt:lpstr>
      <vt:lpstr>Calibri</vt:lpstr>
      <vt:lpstr>Tahoma</vt:lpstr>
      <vt:lpstr>Concourse</vt:lpstr>
      <vt:lpstr>       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PC</cp:lastModifiedBy>
  <cp:revision>110</cp:revision>
  <dcterms:created xsi:type="dcterms:W3CDTF">2017-11-23T10:04:00Z</dcterms:created>
  <dcterms:modified xsi:type="dcterms:W3CDTF">2024-11-07T12:36:19Z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AB56C6A33D164C35B378F66CE65FFBE6_12</vt:lpwstr>
  </property>
  <property fmtid="{D5CDD505-2E9C-101B-9397-08002B2CF9AE}" pid="3" name="KSOProductBuildVer">
    <vt:lpwstr>1033-12.2.0.18607</vt:lpwstr>
  </property>
</Properties>
</file>