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62001"/>
            <a:ext cx="7467600" cy="1219200"/>
          </a:xfrm>
        </p:spPr>
        <p:txBody>
          <a:bodyPr/>
          <a:lstStyle/>
          <a:p>
            <a:r>
              <a:rPr lang="ar-IQ" dirty="0" smtClean="0"/>
              <a:t>الاخلاقيات القانونية في العيادة القانونية 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467600" cy="3429000"/>
          </a:xfrm>
        </p:spPr>
        <p:txBody>
          <a:bodyPr>
            <a:normAutofit/>
          </a:bodyPr>
          <a:lstStyle/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الاخلاقيات القانونية : هي مجموعة من المبادىء والمعايير التي تحكم سلوك المحامين ونحدد التصرفات المقبولة وغير المقبولة اثناء ممارسة القانون .</a:t>
            </a:r>
          </a:p>
          <a:p>
            <a:pPr algn="just" rtl="1"/>
            <a:endParaRPr lang="ar-IQ" sz="2000" b="1" dirty="0">
              <a:solidFill>
                <a:schemeClr val="tx1"/>
              </a:solidFill>
              <a:cs typeface="+mj-cs"/>
            </a:endParaRPr>
          </a:p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من اهم المبادىء الاساسية في الممارسة القانونية هي :-</a:t>
            </a:r>
          </a:p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1- السرية </a:t>
            </a:r>
          </a:p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2- الحيادية </a:t>
            </a:r>
          </a:p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3- الالتزام بالمسؤولية القانونية </a:t>
            </a:r>
          </a:p>
          <a:p>
            <a:pPr algn="just" rtl="1"/>
            <a:r>
              <a:rPr lang="ar-IQ" sz="2000" b="1" dirty="0" smtClean="0">
                <a:solidFill>
                  <a:schemeClr val="tx1"/>
                </a:solidFill>
                <a:cs typeface="+mj-cs"/>
              </a:rPr>
              <a:t>4- المنفعة العامة </a:t>
            </a:r>
            <a:endParaRPr lang="ar-IQ" sz="20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1934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الاخلاقيات القانونية في العيادة القانونية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الاخلاقيات القانونية في العيادة القانونية </dc:title>
  <dc:creator>HP</dc:creator>
  <cp:lastModifiedBy>DR.Ahmed Saker 2O11</cp:lastModifiedBy>
  <cp:revision>2</cp:revision>
  <dcterms:created xsi:type="dcterms:W3CDTF">2006-08-16T00:00:00Z</dcterms:created>
  <dcterms:modified xsi:type="dcterms:W3CDTF">2025-09-16T18:50:21Z</dcterms:modified>
</cp:coreProperties>
</file>