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ar-SA" sz="2400" b="1" dirty="0">
                <a:ea typeface="Calibri"/>
              </a:rPr>
              <a:t>إعداد المستندات القانونية في سياق العيادة القانونية</a:t>
            </a:r>
            <a:endParaRPr lang="ar-IQ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82000" cy="4800600"/>
          </a:xfrm>
        </p:spPr>
        <p:txBody>
          <a:bodyPr>
            <a:normAutofit fontScale="85000" lnSpcReduction="10000"/>
          </a:bodyPr>
          <a:lstStyle/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>
                <a:solidFill>
                  <a:schemeClr val="tx1"/>
                </a:solidFill>
                <a:ea typeface="Calibri"/>
                <a:cs typeface="+mj-cs"/>
              </a:rPr>
              <a:t>العمل مع العملاء :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0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في العيادة القانونية، يتعين على الطلاب العمل مع العملاء لجمع المعلومات الضرورية لإعداد المستندات القانونية.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0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من المهم أن يتم شرح جميع المصطلحات القانونية للعملاء بطريقة مبسطة لضمان فهمهم الكامل لما يتم الاتفاق عليه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>
                <a:solidFill>
                  <a:schemeClr val="tx1"/>
                </a:solidFill>
                <a:ea typeface="Calibri"/>
                <a:cs typeface="+mj-cs"/>
              </a:rPr>
              <a:t>- إعداد وصياغة المستندات القانونية :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على الطلاب تعلم كيفية إعداد وصياغة المستندات القانونية بناءً على القضايا التي يتعاملون معها, يتضمن ذلك صياغة العقود والتقارير القانونية وتقديم المشورة بشأن كيفية تعديل المستندات لتلبية احتياجات العميل</a:t>
            </a:r>
            <a:r>
              <a:rPr lang="ar-SA" sz="2000" dirty="0" smtClean="0">
                <a:solidFill>
                  <a:schemeClr val="tx1"/>
                </a:solidFill>
                <a:ea typeface="Calibri"/>
                <a:cs typeface="+mj-cs"/>
              </a:rPr>
              <a:t>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>
                <a:solidFill>
                  <a:schemeClr val="tx1"/>
                </a:solidFill>
                <a:ea typeface="Calibri"/>
                <a:cs typeface="+mj-cs"/>
              </a:rPr>
              <a:t>-المراجعة الجماعية :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غالبًا ما يتم استخدام المراجعة الجماعية في العيادة القانونية، حيث يراجع الطلاب المستندات القانونية تحت إشراف الأساتذة أو المحامين المدربين.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وهذا يتيح للطلاب فرصة تعلم كيفية تحسين مستنداتهم بناءً على تعليقات المدربين.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ea typeface="Calibri"/>
                <a:cs typeface="Times New Roman"/>
              </a:rPr>
              <a:t> </a:t>
            </a:r>
            <a:endParaRPr lang="en-US" sz="1600" dirty="0">
              <a:ea typeface="Calibri"/>
              <a:cs typeface="Arial"/>
            </a:endParaRPr>
          </a:p>
          <a:p>
            <a:pPr algn="just" rtl="1"/>
            <a:endParaRPr lang="ar-IQ" sz="20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467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إعداد المستندات القانونية في سياق العيادة القانونية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إعداد المستندات القانونية في سياق العيادة القانونية</dc:title>
  <dc:creator>HP</dc:creator>
  <cp:lastModifiedBy>DR.Ahmed Saker 2O11</cp:lastModifiedBy>
  <cp:revision>2</cp:revision>
  <dcterms:created xsi:type="dcterms:W3CDTF">2006-08-16T00:00:00Z</dcterms:created>
  <dcterms:modified xsi:type="dcterms:W3CDTF">2025-09-16T19:01:14Z</dcterms:modified>
</cp:coreProperties>
</file>