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Lst>
  <p:sldSz cx="12192000" cy="6858000"/>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D837BE5F-080C-D37F-9DBE-E6D6F949B27F}"/>
              </a:ext>
            </a:extLst>
          </p:cNvPr>
          <p:cNvSpPr>
            <a:spLocks noGrp="1"/>
          </p:cNvSpPr>
          <p:nvPr>
            <p:ph type="ctrTitle"/>
          </p:nvPr>
        </p:nvSpPr>
        <p:spPr>
          <a:xfrm>
            <a:off x="1524000" y="1122363"/>
            <a:ext cx="9144000" cy="2387600"/>
          </a:xfrm>
        </p:spPr>
        <p:txBody>
          <a:bodyPr anchor="b"/>
          <a:lstStyle>
            <a:lvl1pPr algn="ctr">
              <a:defRPr sz="6000"/>
            </a:lvl1pPr>
          </a:lstStyle>
          <a:p>
            <a:r>
              <a:rPr lang="ar-SA"/>
              <a:t>انقر لتحرير نمط عنوان الشكل الرئيسي</a:t>
            </a:r>
            <a:endParaRPr lang="ar-IQ"/>
          </a:p>
        </p:txBody>
      </p:sp>
      <p:sp>
        <p:nvSpPr>
          <p:cNvPr id="3" name="عنوان فرعي 2">
            <a:extLst>
              <a:ext uri="{FF2B5EF4-FFF2-40B4-BE49-F238E27FC236}">
                <a16:creationId xmlns:a16="http://schemas.microsoft.com/office/drawing/2014/main" id="{680E9B1A-7C15-1703-97D3-9E9F54D18FE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a:t>انقر لتحرير نمط العنوان الفرعي للشكل الرئيسي</a:t>
            </a:r>
            <a:endParaRPr lang="ar-IQ"/>
          </a:p>
        </p:txBody>
      </p:sp>
      <p:sp>
        <p:nvSpPr>
          <p:cNvPr id="4" name="عنصر نائب للتاريخ 3">
            <a:extLst>
              <a:ext uri="{FF2B5EF4-FFF2-40B4-BE49-F238E27FC236}">
                <a16:creationId xmlns:a16="http://schemas.microsoft.com/office/drawing/2014/main" id="{C9C71F6B-D241-FB6B-7854-993EE80B2E17}"/>
              </a:ext>
            </a:extLst>
          </p:cNvPr>
          <p:cNvSpPr>
            <a:spLocks noGrp="1"/>
          </p:cNvSpPr>
          <p:nvPr>
            <p:ph type="dt" sz="half" idx="10"/>
          </p:nvPr>
        </p:nvSpPr>
        <p:spPr/>
        <p:txBody>
          <a:bodyPr/>
          <a:lstStyle/>
          <a:p>
            <a:fld id="{56EE89FB-9A5A-6643-8471-003148B71338}" type="datetimeFigureOut">
              <a:rPr lang="ar-IQ" smtClean="0"/>
              <a:t>22‏/4‏/1447</a:t>
            </a:fld>
            <a:endParaRPr lang="ar-IQ"/>
          </a:p>
        </p:txBody>
      </p:sp>
      <p:sp>
        <p:nvSpPr>
          <p:cNvPr id="5" name="عنصر نائب للتذييل 4">
            <a:extLst>
              <a:ext uri="{FF2B5EF4-FFF2-40B4-BE49-F238E27FC236}">
                <a16:creationId xmlns:a16="http://schemas.microsoft.com/office/drawing/2014/main" id="{A172D2F9-AC81-C21A-0329-FA736290165E}"/>
              </a:ext>
            </a:extLst>
          </p:cNvPr>
          <p:cNvSpPr>
            <a:spLocks noGrp="1"/>
          </p:cNvSpPr>
          <p:nvPr>
            <p:ph type="ftr" sz="quarter" idx="11"/>
          </p:nvPr>
        </p:nvSpPr>
        <p:spPr/>
        <p:txBody>
          <a:bodyPr/>
          <a:lstStyle/>
          <a:p>
            <a:endParaRPr lang="ar-IQ"/>
          </a:p>
        </p:txBody>
      </p:sp>
      <p:sp>
        <p:nvSpPr>
          <p:cNvPr id="6" name="عنصر نائب لرقم الشريحة 5">
            <a:extLst>
              <a:ext uri="{FF2B5EF4-FFF2-40B4-BE49-F238E27FC236}">
                <a16:creationId xmlns:a16="http://schemas.microsoft.com/office/drawing/2014/main" id="{6907DD03-07F4-A170-679B-5579BD40440D}"/>
              </a:ext>
            </a:extLst>
          </p:cNvPr>
          <p:cNvSpPr>
            <a:spLocks noGrp="1"/>
          </p:cNvSpPr>
          <p:nvPr>
            <p:ph type="sldNum" sz="quarter" idx="12"/>
          </p:nvPr>
        </p:nvSpPr>
        <p:spPr/>
        <p:txBody>
          <a:bodyPr/>
          <a:lstStyle/>
          <a:p>
            <a:fld id="{AEE2A9B1-FF6B-BD4E-8905-23A2BA71BB85}" type="slidenum">
              <a:rPr lang="ar-IQ" smtClean="0"/>
              <a:t>‹#›</a:t>
            </a:fld>
            <a:endParaRPr lang="ar-IQ"/>
          </a:p>
        </p:txBody>
      </p:sp>
    </p:spTree>
    <p:extLst>
      <p:ext uri="{BB962C8B-B14F-4D97-AF65-F5344CB8AC3E}">
        <p14:creationId xmlns:p14="http://schemas.microsoft.com/office/powerpoint/2010/main" val="3886237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6F9DAC2B-E9BA-8965-51D3-2750DDEBF1C2}"/>
              </a:ext>
            </a:extLst>
          </p:cNvPr>
          <p:cNvSpPr>
            <a:spLocks noGrp="1"/>
          </p:cNvSpPr>
          <p:nvPr>
            <p:ph type="title"/>
          </p:nvPr>
        </p:nvSpPr>
        <p:spPr/>
        <p:txBody>
          <a:bodyPr/>
          <a:lstStyle/>
          <a:p>
            <a:r>
              <a:rPr lang="ar-SA"/>
              <a:t>انقر لتحرير نمط عنوان الشكل الرئيسي</a:t>
            </a:r>
            <a:endParaRPr lang="ar-IQ"/>
          </a:p>
        </p:txBody>
      </p:sp>
      <p:sp>
        <p:nvSpPr>
          <p:cNvPr id="3" name="عنصر نائب للعنوان العمودي 2">
            <a:extLst>
              <a:ext uri="{FF2B5EF4-FFF2-40B4-BE49-F238E27FC236}">
                <a16:creationId xmlns:a16="http://schemas.microsoft.com/office/drawing/2014/main" id="{FCB420AB-AEFC-26B9-47E1-C1E0C2576A83}"/>
              </a:ext>
            </a:extLst>
          </p:cNvPr>
          <p:cNvSpPr>
            <a:spLocks noGrp="1"/>
          </p:cNvSpPr>
          <p:nvPr>
            <p:ph type="body" orient="vert" idx="1"/>
          </p:nvPr>
        </p:nvSpPr>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4" name="عنصر نائب للتاريخ 3">
            <a:extLst>
              <a:ext uri="{FF2B5EF4-FFF2-40B4-BE49-F238E27FC236}">
                <a16:creationId xmlns:a16="http://schemas.microsoft.com/office/drawing/2014/main" id="{DC408D5C-7FC2-A2A9-08D9-B44B3EBFAF4C}"/>
              </a:ext>
            </a:extLst>
          </p:cNvPr>
          <p:cNvSpPr>
            <a:spLocks noGrp="1"/>
          </p:cNvSpPr>
          <p:nvPr>
            <p:ph type="dt" sz="half" idx="10"/>
          </p:nvPr>
        </p:nvSpPr>
        <p:spPr/>
        <p:txBody>
          <a:bodyPr/>
          <a:lstStyle/>
          <a:p>
            <a:fld id="{56EE89FB-9A5A-6643-8471-003148B71338}" type="datetimeFigureOut">
              <a:rPr lang="ar-IQ" smtClean="0"/>
              <a:t>22‏/4‏/1447</a:t>
            </a:fld>
            <a:endParaRPr lang="ar-IQ"/>
          </a:p>
        </p:txBody>
      </p:sp>
      <p:sp>
        <p:nvSpPr>
          <p:cNvPr id="5" name="عنصر نائب للتذييل 4">
            <a:extLst>
              <a:ext uri="{FF2B5EF4-FFF2-40B4-BE49-F238E27FC236}">
                <a16:creationId xmlns:a16="http://schemas.microsoft.com/office/drawing/2014/main" id="{588CA87A-E634-A23A-C85A-0B51EA9CBC39}"/>
              </a:ext>
            </a:extLst>
          </p:cNvPr>
          <p:cNvSpPr>
            <a:spLocks noGrp="1"/>
          </p:cNvSpPr>
          <p:nvPr>
            <p:ph type="ftr" sz="quarter" idx="11"/>
          </p:nvPr>
        </p:nvSpPr>
        <p:spPr/>
        <p:txBody>
          <a:bodyPr/>
          <a:lstStyle/>
          <a:p>
            <a:endParaRPr lang="ar-IQ"/>
          </a:p>
        </p:txBody>
      </p:sp>
      <p:sp>
        <p:nvSpPr>
          <p:cNvPr id="6" name="عنصر نائب لرقم الشريحة 5">
            <a:extLst>
              <a:ext uri="{FF2B5EF4-FFF2-40B4-BE49-F238E27FC236}">
                <a16:creationId xmlns:a16="http://schemas.microsoft.com/office/drawing/2014/main" id="{2F01E48D-864C-7726-60DD-6F2D29D45F69}"/>
              </a:ext>
            </a:extLst>
          </p:cNvPr>
          <p:cNvSpPr>
            <a:spLocks noGrp="1"/>
          </p:cNvSpPr>
          <p:nvPr>
            <p:ph type="sldNum" sz="quarter" idx="12"/>
          </p:nvPr>
        </p:nvSpPr>
        <p:spPr/>
        <p:txBody>
          <a:bodyPr/>
          <a:lstStyle/>
          <a:p>
            <a:fld id="{AEE2A9B1-FF6B-BD4E-8905-23A2BA71BB85}" type="slidenum">
              <a:rPr lang="ar-IQ" smtClean="0"/>
              <a:t>‹#›</a:t>
            </a:fld>
            <a:endParaRPr lang="ar-IQ"/>
          </a:p>
        </p:txBody>
      </p:sp>
    </p:spTree>
    <p:extLst>
      <p:ext uri="{BB962C8B-B14F-4D97-AF65-F5344CB8AC3E}">
        <p14:creationId xmlns:p14="http://schemas.microsoft.com/office/powerpoint/2010/main" val="38783605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a:extLst>
              <a:ext uri="{FF2B5EF4-FFF2-40B4-BE49-F238E27FC236}">
                <a16:creationId xmlns:a16="http://schemas.microsoft.com/office/drawing/2014/main" id="{00F8F670-9223-0693-41E9-C7A81505200A}"/>
              </a:ext>
            </a:extLst>
          </p:cNvPr>
          <p:cNvSpPr>
            <a:spLocks noGrp="1"/>
          </p:cNvSpPr>
          <p:nvPr>
            <p:ph type="title" orient="vert"/>
          </p:nvPr>
        </p:nvSpPr>
        <p:spPr>
          <a:xfrm>
            <a:off x="8724900" y="365125"/>
            <a:ext cx="2628900" cy="5811838"/>
          </a:xfrm>
        </p:spPr>
        <p:txBody>
          <a:bodyPr vert="eaVert"/>
          <a:lstStyle/>
          <a:p>
            <a:r>
              <a:rPr lang="ar-SA"/>
              <a:t>انقر لتحرير نمط عنوان الشكل الرئيسي</a:t>
            </a:r>
            <a:endParaRPr lang="ar-IQ"/>
          </a:p>
        </p:txBody>
      </p:sp>
      <p:sp>
        <p:nvSpPr>
          <p:cNvPr id="3" name="عنصر نائب للعنوان العمودي 2">
            <a:extLst>
              <a:ext uri="{FF2B5EF4-FFF2-40B4-BE49-F238E27FC236}">
                <a16:creationId xmlns:a16="http://schemas.microsoft.com/office/drawing/2014/main" id="{076EDDB2-CA50-2368-22EE-363B47DE0AB0}"/>
              </a:ext>
            </a:extLst>
          </p:cNvPr>
          <p:cNvSpPr>
            <a:spLocks noGrp="1"/>
          </p:cNvSpPr>
          <p:nvPr>
            <p:ph type="body" orient="vert" idx="1"/>
          </p:nvPr>
        </p:nvSpPr>
        <p:spPr>
          <a:xfrm>
            <a:off x="838200" y="365125"/>
            <a:ext cx="7734300" cy="5811838"/>
          </a:xfrm>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4" name="عنصر نائب للتاريخ 3">
            <a:extLst>
              <a:ext uri="{FF2B5EF4-FFF2-40B4-BE49-F238E27FC236}">
                <a16:creationId xmlns:a16="http://schemas.microsoft.com/office/drawing/2014/main" id="{08B90104-E9E3-ACB4-B1AE-4EAD4253F601}"/>
              </a:ext>
            </a:extLst>
          </p:cNvPr>
          <p:cNvSpPr>
            <a:spLocks noGrp="1"/>
          </p:cNvSpPr>
          <p:nvPr>
            <p:ph type="dt" sz="half" idx="10"/>
          </p:nvPr>
        </p:nvSpPr>
        <p:spPr/>
        <p:txBody>
          <a:bodyPr/>
          <a:lstStyle/>
          <a:p>
            <a:fld id="{56EE89FB-9A5A-6643-8471-003148B71338}" type="datetimeFigureOut">
              <a:rPr lang="ar-IQ" smtClean="0"/>
              <a:t>22‏/4‏/1447</a:t>
            </a:fld>
            <a:endParaRPr lang="ar-IQ"/>
          </a:p>
        </p:txBody>
      </p:sp>
      <p:sp>
        <p:nvSpPr>
          <p:cNvPr id="5" name="عنصر نائب للتذييل 4">
            <a:extLst>
              <a:ext uri="{FF2B5EF4-FFF2-40B4-BE49-F238E27FC236}">
                <a16:creationId xmlns:a16="http://schemas.microsoft.com/office/drawing/2014/main" id="{A1DB98E6-7EE2-0B53-A377-A4A6E92F1BDB}"/>
              </a:ext>
            </a:extLst>
          </p:cNvPr>
          <p:cNvSpPr>
            <a:spLocks noGrp="1"/>
          </p:cNvSpPr>
          <p:nvPr>
            <p:ph type="ftr" sz="quarter" idx="11"/>
          </p:nvPr>
        </p:nvSpPr>
        <p:spPr/>
        <p:txBody>
          <a:bodyPr/>
          <a:lstStyle/>
          <a:p>
            <a:endParaRPr lang="ar-IQ"/>
          </a:p>
        </p:txBody>
      </p:sp>
      <p:sp>
        <p:nvSpPr>
          <p:cNvPr id="6" name="عنصر نائب لرقم الشريحة 5">
            <a:extLst>
              <a:ext uri="{FF2B5EF4-FFF2-40B4-BE49-F238E27FC236}">
                <a16:creationId xmlns:a16="http://schemas.microsoft.com/office/drawing/2014/main" id="{0D522ECB-AD73-5710-DEFD-F95A40197034}"/>
              </a:ext>
            </a:extLst>
          </p:cNvPr>
          <p:cNvSpPr>
            <a:spLocks noGrp="1"/>
          </p:cNvSpPr>
          <p:nvPr>
            <p:ph type="sldNum" sz="quarter" idx="12"/>
          </p:nvPr>
        </p:nvSpPr>
        <p:spPr/>
        <p:txBody>
          <a:bodyPr/>
          <a:lstStyle/>
          <a:p>
            <a:fld id="{AEE2A9B1-FF6B-BD4E-8905-23A2BA71BB85}" type="slidenum">
              <a:rPr lang="ar-IQ" smtClean="0"/>
              <a:t>‹#›</a:t>
            </a:fld>
            <a:endParaRPr lang="ar-IQ"/>
          </a:p>
        </p:txBody>
      </p:sp>
    </p:spTree>
    <p:extLst>
      <p:ext uri="{BB962C8B-B14F-4D97-AF65-F5344CB8AC3E}">
        <p14:creationId xmlns:p14="http://schemas.microsoft.com/office/powerpoint/2010/main" val="2145351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264A0551-2B51-D609-D2B1-5C38B1349D8D}"/>
              </a:ext>
            </a:extLst>
          </p:cNvPr>
          <p:cNvSpPr>
            <a:spLocks noGrp="1"/>
          </p:cNvSpPr>
          <p:nvPr>
            <p:ph type="title"/>
          </p:nvPr>
        </p:nvSpPr>
        <p:spPr/>
        <p:txBody>
          <a:bodyPr/>
          <a:lstStyle/>
          <a:p>
            <a:r>
              <a:rPr lang="ar-SA"/>
              <a:t>انقر لتحرير نمط عنوان الشكل الرئيسي</a:t>
            </a:r>
            <a:endParaRPr lang="ar-IQ"/>
          </a:p>
        </p:txBody>
      </p:sp>
      <p:sp>
        <p:nvSpPr>
          <p:cNvPr id="3" name="عنصر نائب للمحتوى 2">
            <a:extLst>
              <a:ext uri="{FF2B5EF4-FFF2-40B4-BE49-F238E27FC236}">
                <a16:creationId xmlns:a16="http://schemas.microsoft.com/office/drawing/2014/main" id="{B676758C-F396-54F9-E2B3-4C3BC5A59B6F}"/>
              </a:ext>
            </a:extLst>
          </p:cNvPr>
          <p:cNvSpPr>
            <a:spLocks noGrp="1"/>
          </p:cNvSpPr>
          <p:nvPr>
            <p:ph idx="1"/>
          </p:nvPr>
        </p:nvSpPr>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4" name="عنصر نائب للتاريخ 3">
            <a:extLst>
              <a:ext uri="{FF2B5EF4-FFF2-40B4-BE49-F238E27FC236}">
                <a16:creationId xmlns:a16="http://schemas.microsoft.com/office/drawing/2014/main" id="{EEE2A302-74D5-8672-E937-838F9B4ED3D9}"/>
              </a:ext>
            </a:extLst>
          </p:cNvPr>
          <p:cNvSpPr>
            <a:spLocks noGrp="1"/>
          </p:cNvSpPr>
          <p:nvPr>
            <p:ph type="dt" sz="half" idx="10"/>
          </p:nvPr>
        </p:nvSpPr>
        <p:spPr/>
        <p:txBody>
          <a:bodyPr/>
          <a:lstStyle/>
          <a:p>
            <a:fld id="{56EE89FB-9A5A-6643-8471-003148B71338}" type="datetimeFigureOut">
              <a:rPr lang="ar-IQ" smtClean="0"/>
              <a:t>22‏/4‏/1447</a:t>
            </a:fld>
            <a:endParaRPr lang="ar-IQ"/>
          </a:p>
        </p:txBody>
      </p:sp>
      <p:sp>
        <p:nvSpPr>
          <p:cNvPr id="5" name="عنصر نائب للتذييل 4">
            <a:extLst>
              <a:ext uri="{FF2B5EF4-FFF2-40B4-BE49-F238E27FC236}">
                <a16:creationId xmlns:a16="http://schemas.microsoft.com/office/drawing/2014/main" id="{B630C13C-7BD1-98FC-6A51-13FBF2C5A9CE}"/>
              </a:ext>
            </a:extLst>
          </p:cNvPr>
          <p:cNvSpPr>
            <a:spLocks noGrp="1"/>
          </p:cNvSpPr>
          <p:nvPr>
            <p:ph type="ftr" sz="quarter" idx="11"/>
          </p:nvPr>
        </p:nvSpPr>
        <p:spPr/>
        <p:txBody>
          <a:bodyPr/>
          <a:lstStyle/>
          <a:p>
            <a:endParaRPr lang="ar-IQ"/>
          </a:p>
        </p:txBody>
      </p:sp>
      <p:sp>
        <p:nvSpPr>
          <p:cNvPr id="6" name="عنصر نائب لرقم الشريحة 5">
            <a:extLst>
              <a:ext uri="{FF2B5EF4-FFF2-40B4-BE49-F238E27FC236}">
                <a16:creationId xmlns:a16="http://schemas.microsoft.com/office/drawing/2014/main" id="{FEC92A48-675F-DB6A-959A-6E3538511FFF}"/>
              </a:ext>
            </a:extLst>
          </p:cNvPr>
          <p:cNvSpPr>
            <a:spLocks noGrp="1"/>
          </p:cNvSpPr>
          <p:nvPr>
            <p:ph type="sldNum" sz="quarter" idx="12"/>
          </p:nvPr>
        </p:nvSpPr>
        <p:spPr/>
        <p:txBody>
          <a:bodyPr/>
          <a:lstStyle/>
          <a:p>
            <a:fld id="{AEE2A9B1-FF6B-BD4E-8905-23A2BA71BB85}" type="slidenum">
              <a:rPr lang="ar-IQ" smtClean="0"/>
              <a:t>‹#›</a:t>
            </a:fld>
            <a:endParaRPr lang="ar-IQ"/>
          </a:p>
        </p:txBody>
      </p:sp>
    </p:spTree>
    <p:extLst>
      <p:ext uri="{BB962C8B-B14F-4D97-AF65-F5344CB8AC3E}">
        <p14:creationId xmlns:p14="http://schemas.microsoft.com/office/powerpoint/2010/main" val="24679440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9AF17D52-CE11-24F2-2E17-286BDB291D02}"/>
              </a:ext>
            </a:extLst>
          </p:cNvPr>
          <p:cNvSpPr>
            <a:spLocks noGrp="1"/>
          </p:cNvSpPr>
          <p:nvPr>
            <p:ph type="title"/>
          </p:nvPr>
        </p:nvSpPr>
        <p:spPr>
          <a:xfrm>
            <a:off x="831850" y="1709738"/>
            <a:ext cx="10515600" cy="2852737"/>
          </a:xfrm>
        </p:spPr>
        <p:txBody>
          <a:bodyPr anchor="b"/>
          <a:lstStyle>
            <a:lvl1pPr>
              <a:defRPr sz="6000"/>
            </a:lvl1pPr>
          </a:lstStyle>
          <a:p>
            <a:r>
              <a:rPr lang="ar-SA"/>
              <a:t>انقر لتحرير نمط عنوان الشكل الرئيسي</a:t>
            </a:r>
            <a:endParaRPr lang="ar-IQ"/>
          </a:p>
        </p:txBody>
      </p:sp>
      <p:sp>
        <p:nvSpPr>
          <p:cNvPr id="3" name="عنصر نائب للنص 2">
            <a:extLst>
              <a:ext uri="{FF2B5EF4-FFF2-40B4-BE49-F238E27FC236}">
                <a16:creationId xmlns:a16="http://schemas.microsoft.com/office/drawing/2014/main" id="{0641FF41-451C-0CD3-B653-E51FD2A11BF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ar-SA"/>
              <a:t>انقر لتحرير أنماط نص الشكل الرئيسي</a:t>
            </a:r>
          </a:p>
        </p:txBody>
      </p:sp>
      <p:sp>
        <p:nvSpPr>
          <p:cNvPr id="4" name="عنصر نائب للتاريخ 3">
            <a:extLst>
              <a:ext uri="{FF2B5EF4-FFF2-40B4-BE49-F238E27FC236}">
                <a16:creationId xmlns:a16="http://schemas.microsoft.com/office/drawing/2014/main" id="{CAAFAA52-5F62-A714-2AF4-E63734EBC719}"/>
              </a:ext>
            </a:extLst>
          </p:cNvPr>
          <p:cNvSpPr>
            <a:spLocks noGrp="1"/>
          </p:cNvSpPr>
          <p:nvPr>
            <p:ph type="dt" sz="half" idx="10"/>
          </p:nvPr>
        </p:nvSpPr>
        <p:spPr/>
        <p:txBody>
          <a:bodyPr/>
          <a:lstStyle/>
          <a:p>
            <a:fld id="{56EE89FB-9A5A-6643-8471-003148B71338}" type="datetimeFigureOut">
              <a:rPr lang="ar-IQ" smtClean="0"/>
              <a:t>22‏/4‏/1447</a:t>
            </a:fld>
            <a:endParaRPr lang="ar-IQ"/>
          </a:p>
        </p:txBody>
      </p:sp>
      <p:sp>
        <p:nvSpPr>
          <p:cNvPr id="5" name="عنصر نائب للتذييل 4">
            <a:extLst>
              <a:ext uri="{FF2B5EF4-FFF2-40B4-BE49-F238E27FC236}">
                <a16:creationId xmlns:a16="http://schemas.microsoft.com/office/drawing/2014/main" id="{7F5B9146-4193-5F39-E5D6-384EDDB69282}"/>
              </a:ext>
            </a:extLst>
          </p:cNvPr>
          <p:cNvSpPr>
            <a:spLocks noGrp="1"/>
          </p:cNvSpPr>
          <p:nvPr>
            <p:ph type="ftr" sz="quarter" idx="11"/>
          </p:nvPr>
        </p:nvSpPr>
        <p:spPr/>
        <p:txBody>
          <a:bodyPr/>
          <a:lstStyle/>
          <a:p>
            <a:endParaRPr lang="ar-IQ"/>
          </a:p>
        </p:txBody>
      </p:sp>
      <p:sp>
        <p:nvSpPr>
          <p:cNvPr id="6" name="عنصر نائب لرقم الشريحة 5">
            <a:extLst>
              <a:ext uri="{FF2B5EF4-FFF2-40B4-BE49-F238E27FC236}">
                <a16:creationId xmlns:a16="http://schemas.microsoft.com/office/drawing/2014/main" id="{B00CB000-98FE-6A94-2CAF-D13CA0BE1220}"/>
              </a:ext>
            </a:extLst>
          </p:cNvPr>
          <p:cNvSpPr>
            <a:spLocks noGrp="1"/>
          </p:cNvSpPr>
          <p:nvPr>
            <p:ph type="sldNum" sz="quarter" idx="12"/>
          </p:nvPr>
        </p:nvSpPr>
        <p:spPr/>
        <p:txBody>
          <a:bodyPr/>
          <a:lstStyle/>
          <a:p>
            <a:fld id="{AEE2A9B1-FF6B-BD4E-8905-23A2BA71BB85}" type="slidenum">
              <a:rPr lang="ar-IQ" smtClean="0"/>
              <a:t>‹#›</a:t>
            </a:fld>
            <a:endParaRPr lang="ar-IQ"/>
          </a:p>
        </p:txBody>
      </p:sp>
    </p:spTree>
    <p:extLst>
      <p:ext uri="{BB962C8B-B14F-4D97-AF65-F5344CB8AC3E}">
        <p14:creationId xmlns:p14="http://schemas.microsoft.com/office/powerpoint/2010/main" val="2076736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ان">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57DF5F6B-D607-187A-3A51-92C5D2265841}"/>
              </a:ext>
            </a:extLst>
          </p:cNvPr>
          <p:cNvSpPr>
            <a:spLocks noGrp="1"/>
          </p:cNvSpPr>
          <p:nvPr>
            <p:ph type="title"/>
          </p:nvPr>
        </p:nvSpPr>
        <p:spPr/>
        <p:txBody>
          <a:bodyPr/>
          <a:lstStyle/>
          <a:p>
            <a:r>
              <a:rPr lang="ar-SA"/>
              <a:t>انقر لتحرير نمط عنوان الشكل الرئيسي</a:t>
            </a:r>
            <a:endParaRPr lang="ar-IQ"/>
          </a:p>
        </p:txBody>
      </p:sp>
      <p:sp>
        <p:nvSpPr>
          <p:cNvPr id="3" name="عنصر نائب للمحتوى 2">
            <a:extLst>
              <a:ext uri="{FF2B5EF4-FFF2-40B4-BE49-F238E27FC236}">
                <a16:creationId xmlns:a16="http://schemas.microsoft.com/office/drawing/2014/main" id="{0545B9EB-A836-775B-D299-B95E0B7D1D2D}"/>
              </a:ext>
            </a:extLst>
          </p:cNvPr>
          <p:cNvSpPr>
            <a:spLocks noGrp="1"/>
          </p:cNvSpPr>
          <p:nvPr>
            <p:ph sz="half" idx="1"/>
          </p:nvPr>
        </p:nvSpPr>
        <p:spPr>
          <a:xfrm>
            <a:off x="838200" y="1825625"/>
            <a:ext cx="5181600" cy="435133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4" name="عنصر نائب للمحتوى 3">
            <a:extLst>
              <a:ext uri="{FF2B5EF4-FFF2-40B4-BE49-F238E27FC236}">
                <a16:creationId xmlns:a16="http://schemas.microsoft.com/office/drawing/2014/main" id="{A478A934-163E-64B9-E51B-B9CB5349F7AA}"/>
              </a:ext>
            </a:extLst>
          </p:cNvPr>
          <p:cNvSpPr>
            <a:spLocks noGrp="1"/>
          </p:cNvSpPr>
          <p:nvPr>
            <p:ph sz="half" idx="2"/>
          </p:nvPr>
        </p:nvSpPr>
        <p:spPr>
          <a:xfrm>
            <a:off x="6172200" y="1825625"/>
            <a:ext cx="5181600" cy="435133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5" name="عنصر نائب للتاريخ 4">
            <a:extLst>
              <a:ext uri="{FF2B5EF4-FFF2-40B4-BE49-F238E27FC236}">
                <a16:creationId xmlns:a16="http://schemas.microsoft.com/office/drawing/2014/main" id="{0F9B4B9A-54F0-0604-8212-8D399738BB06}"/>
              </a:ext>
            </a:extLst>
          </p:cNvPr>
          <p:cNvSpPr>
            <a:spLocks noGrp="1"/>
          </p:cNvSpPr>
          <p:nvPr>
            <p:ph type="dt" sz="half" idx="10"/>
          </p:nvPr>
        </p:nvSpPr>
        <p:spPr/>
        <p:txBody>
          <a:bodyPr/>
          <a:lstStyle/>
          <a:p>
            <a:fld id="{56EE89FB-9A5A-6643-8471-003148B71338}" type="datetimeFigureOut">
              <a:rPr lang="ar-IQ" smtClean="0"/>
              <a:t>22‏/4‏/1447</a:t>
            </a:fld>
            <a:endParaRPr lang="ar-IQ"/>
          </a:p>
        </p:txBody>
      </p:sp>
      <p:sp>
        <p:nvSpPr>
          <p:cNvPr id="6" name="عنصر نائب للتذييل 5">
            <a:extLst>
              <a:ext uri="{FF2B5EF4-FFF2-40B4-BE49-F238E27FC236}">
                <a16:creationId xmlns:a16="http://schemas.microsoft.com/office/drawing/2014/main" id="{D8158989-6C95-792A-7010-1285A3CE190D}"/>
              </a:ext>
            </a:extLst>
          </p:cNvPr>
          <p:cNvSpPr>
            <a:spLocks noGrp="1"/>
          </p:cNvSpPr>
          <p:nvPr>
            <p:ph type="ftr" sz="quarter" idx="11"/>
          </p:nvPr>
        </p:nvSpPr>
        <p:spPr/>
        <p:txBody>
          <a:bodyPr/>
          <a:lstStyle/>
          <a:p>
            <a:endParaRPr lang="ar-IQ"/>
          </a:p>
        </p:txBody>
      </p:sp>
      <p:sp>
        <p:nvSpPr>
          <p:cNvPr id="7" name="عنصر نائب لرقم الشريحة 6">
            <a:extLst>
              <a:ext uri="{FF2B5EF4-FFF2-40B4-BE49-F238E27FC236}">
                <a16:creationId xmlns:a16="http://schemas.microsoft.com/office/drawing/2014/main" id="{B6BBCA2D-D9A6-D6EE-21EC-069E61073460}"/>
              </a:ext>
            </a:extLst>
          </p:cNvPr>
          <p:cNvSpPr>
            <a:spLocks noGrp="1"/>
          </p:cNvSpPr>
          <p:nvPr>
            <p:ph type="sldNum" sz="quarter" idx="12"/>
          </p:nvPr>
        </p:nvSpPr>
        <p:spPr/>
        <p:txBody>
          <a:bodyPr/>
          <a:lstStyle/>
          <a:p>
            <a:fld id="{AEE2A9B1-FF6B-BD4E-8905-23A2BA71BB85}" type="slidenum">
              <a:rPr lang="ar-IQ" smtClean="0"/>
              <a:t>‹#›</a:t>
            </a:fld>
            <a:endParaRPr lang="ar-IQ"/>
          </a:p>
        </p:txBody>
      </p:sp>
    </p:spTree>
    <p:extLst>
      <p:ext uri="{BB962C8B-B14F-4D97-AF65-F5344CB8AC3E}">
        <p14:creationId xmlns:p14="http://schemas.microsoft.com/office/powerpoint/2010/main" val="28616419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681C68BF-16F0-6733-23B1-7410B9A07D96}"/>
              </a:ext>
            </a:extLst>
          </p:cNvPr>
          <p:cNvSpPr>
            <a:spLocks noGrp="1"/>
          </p:cNvSpPr>
          <p:nvPr>
            <p:ph type="title"/>
          </p:nvPr>
        </p:nvSpPr>
        <p:spPr>
          <a:xfrm>
            <a:off x="839788" y="365125"/>
            <a:ext cx="10515600" cy="1325563"/>
          </a:xfrm>
        </p:spPr>
        <p:txBody>
          <a:bodyPr/>
          <a:lstStyle/>
          <a:p>
            <a:r>
              <a:rPr lang="ar-SA"/>
              <a:t>انقر لتحرير نمط عنوان الشكل الرئيسي</a:t>
            </a:r>
            <a:endParaRPr lang="ar-IQ"/>
          </a:p>
        </p:txBody>
      </p:sp>
      <p:sp>
        <p:nvSpPr>
          <p:cNvPr id="3" name="عنصر نائب للنص 2">
            <a:extLst>
              <a:ext uri="{FF2B5EF4-FFF2-40B4-BE49-F238E27FC236}">
                <a16:creationId xmlns:a16="http://schemas.microsoft.com/office/drawing/2014/main" id="{1560482B-0E10-2656-13D4-A8ED11A97E0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4" name="عنصر نائب للمحتوى 3">
            <a:extLst>
              <a:ext uri="{FF2B5EF4-FFF2-40B4-BE49-F238E27FC236}">
                <a16:creationId xmlns:a16="http://schemas.microsoft.com/office/drawing/2014/main" id="{C9B4A882-1F86-B2F6-5014-D1F3DDF16A9F}"/>
              </a:ext>
            </a:extLst>
          </p:cNvPr>
          <p:cNvSpPr>
            <a:spLocks noGrp="1"/>
          </p:cNvSpPr>
          <p:nvPr>
            <p:ph sz="half" idx="2"/>
          </p:nvPr>
        </p:nvSpPr>
        <p:spPr>
          <a:xfrm>
            <a:off x="839788" y="2505075"/>
            <a:ext cx="5157787" cy="368458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5" name="عنصر نائب للنص 4">
            <a:extLst>
              <a:ext uri="{FF2B5EF4-FFF2-40B4-BE49-F238E27FC236}">
                <a16:creationId xmlns:a16="http://schemas.microsoft.com/office/drawing/2014/main" id="{4B99E3E4-22CD-F2A1-E44E-5E13728ED19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6" name="عنصر نائب للمحتوى 5">
            <a:extLst>
              <a:ext uri="{FF2B5EF4-FFF2-40B4-BE49-F238E27FC236}">
                <a16:creationId xmlns:a16="http://schemas.microsoft.com/office/drawing/2014/main" id="{73E3AE05-4B74-73E9-4E83-3AC7D33D7D87}"/>
              </a:ext>
            </a:extLst>
          </p:cNvPr>
          <p:cNvSpPr>
            <a:spLocks noGrp="1"/>
          </p:cNvSpPr>
          <p:nvPr>
            <p:ph sz="quarter" idx="4"/>
          </p:nvPr>
        </p:nvSpPr>
        <p:spPr>
          <a:xfrm>
            <a:off x="6172200" y="2505075"/>
            <a:ext cx="5183188" cy="368458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7" name="عنصر نائب للتاريخ 6">
            <a:extLst>
              <a:ext uri="{FF2B5EF4-FFF2-40B4-BE49-F238E27FC236}">
                <a16:creationId xmlns:a16="http://schemas.microsoft.com/office/drawing/2014/main" id="{9C182B34-1B0C-82E3-2318-6C6BA199F6BC}"/>
              </a:ext>
            </a:extLst>
          </p:cNvPr>
          <p:cNvSpPr>
            <a:spLocks noGrp="1"/>
          </p:cNvSpPr>
          <p:nvPr>
            <p:ph type="dt" sz="half" idx="10"/>
          </p:nvPr>
        </p:nvSpPr>
        <p:spPr/>
        <p:txBody>
          <a:bodyPr/>
          <a:lstStyle/>
          <a:p>
            <a:fld id="{56EE89FB-9A5A-6643-8471-003148B71338}" type="datetimeFigureOut">
              <a:rPr lang="ar-IQ" smtClean="0"/>
              <a:t>22‏/4‏/1447</a:t>
            </a:fld>
            <a:endParaRPr lang="ar-IQ"/>
          </a:p>
        </p:txBody>
      </p:sp>
      <p:sp>
        <p:nvSpPr>
          <p:cNvPr id="8" name="عنصر نائب للتذييل 7">
            <a:extLst>
              <a:ext uri="{FF2B5EF4-FFF2-40B4-BE49-F238E27FC236}">
                <a16:creationId xmlns:a16="http://schemas.microsoft.com/office/drawing/2014/main" id="{8EBA79FD-C0B2-30CD-42A4-AB005427370E}"/>
              </a:ext>
            </a:extLst>
          </p:cNvPr>
          <p:cNvSpPr>
            <a:spLocks noGrp="1"/>
          </p:cNvSpPr>
          <p:nvPr>
            <p:ph type="ftr" sz="quarter" idx="11"/>
          </p:nvPr>
        </p:nvSpPr>
        <p:spPr/>
        <p:txBody>
          <a:bodyPr/>
          <a:lstStyle/>
          <a:p>
            <a:endParaRPr lang="ar-IQ"/>
          </a:p>
        </p:txBody>
      </p:sp>
      <p:sp>
        <p:nvSpPr>
          <p:cNvPr id="9" name="عنصر نائب لرقم الشريحة 8">
            <a:extLst>
              <a:ext uri="{FF2B5EF4-FFF2-40B4-BE49-F238E27FC236}">
                <a16:creationId xmlns:a16="http://schemas.microsoft.com/office/drawing/2014/main" id="{7DCBA4C3-7D06-B675-7A50-5B7742E9F036}"/>
              </a:ext>
            </a:extLst>
          </p:cNvPr>
          <p:cNvSpPr>
            <a:spLocks noGrp="1"/>
          </p:cNvSpPr>
          <p:nvPr>
            <p:ph type="sldNum" sz="quarter" idx="12"/>
          </p:nvPr>
        </p:nvSpPr>
        <p:spPr/>
        <p:txBody>
          <a:bodyPr/>
          <a:lstStyle/>
          <a:p>
            <a:fld id="{AEE2A9B1-FF6B-BD4E-8905-23A2BA71BB85}" type="slidenum">
              <a:rPr lang="ar-IQ" smtClean="0"/>
              <a:t>‹#›</a:t>
            </a:fld>
            <a:endParaRPr lang="ar-IQ"/>
          </a:p>
        </p:txBody>
      </p:sp>
    </p:spTree>
    <p:extLst>
      <p:ext uri="{BB962C8B-B14F-4D97-AF65-F5344CB8AC3E}">
        <p14:creationId xmlns:p14="http://schemas.microsoft.com/office/powerpoint/2010/main" val="30592141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393AA822-28E2-7D81-783C-4A35623262C8}"/>
              </a:ext>
            </a:extLst>
          </p:cNvPr>
          <p:cNvSpPr>
            <a:spLocks noGrp="1"/>
          </p:cNvSpPr>
          <p:nvPr>
            <p:ph type="title"/>
          </p:nvPr>
        </p:nvSpPr>
        <p:spPr/>
        <p:txBody>
          <a:bodyPr/>
          <a:lstStyle/>
          <a:p>
            <a:r>
              <a:rPr lang="ar-SA"/>
              <a:t>انقر لتحرير نمط عنوان الشكل الرئيسي</a:t>
            </a:r>
            <a:endParaRPr lang="ar-IQ"/>
          </a:p>
        </p:txBody>
      </p:sp>
      <p:sp>
        <p:nvSpPr>
          <p:cNvPr id="3" name="عنصر نائب للتاريخ 2">
            <a:extLst>
              <a:ext uri="{FF2B5EF4-FFF2-40B4-BE49-F238E27FC236}">
                <a16:creationId xmlns:a16="http://schemas.microsoft.com/office/drawing/2014/main" id="{C7BE6C42-7831-447A-6340-8DE794B0F44D}"/>
              </a:ext>
            </a:extLst>
          </p:cNvPr>
          <p:cNvSpPr>
            <a:spLocks noGrp="1"/>
          </p:cNvSpPr>
          <p:nvPr>
            <p:ph type="dt" sz="half" idx="10"/>
          </p:nvPr>
        </p:nvSpPr>
        <p:spPr/>
        <p:txBody>
          <a:bodyPr/>
          <a:lstStyle/>
          <a:p>
            <a:fld id="{56EE89FB-9A5A-6643-8471-003148B71338}" type="datetimeFigureOut">
              <a:rPr lang="ar-IQ" smtClean="0"/>
              <a:t>22‏/4‏/1447</a:t>
            </a:fld>
            <a:endParaRPr lang="ar-IQ"/>
          </a:p>
        </p:txBody>
      </p:sp>
      <p:sp>
        <p:nvSpPr>
          <p:cNvPr id="4" name="عنصر نائب للتذييل 3">
            <a:extLst>
              <a:ext uri="{FF2B5EF4-FFF2-40B4-BE49-F238E27FC236}">
                <a16:creationId xmlns:a16="http://schemas.microsoft.com/office/drawing/2014/main" id="{62D5202B-97F1-C714-1D4F-C5B14DEB24C3}"/>
              </a:ext>
            </a:extLst>
          </p:cNvPr>
          <p:cNvSpPr>
            <a:spLocks noGrp="1"/>
          </p:cNvSpPr>
          <p:nvPr>
            <p:ph type="ftr" sz="quarter" idx="11"/>
          </p:nvPr>
        </p:nvSpPr>
        <p:spPr/>
        <p:txBody>
          <a:bodyPr/>
          <a:lstStyle/>
          <a:p>
            <a:endParaRPr lang="ar-IQ"/>
          </a:p>
        </p:txBody>
      </p:sp>
      <p:sp>
        <p:nvSpPr>
          <p:cNvPr id="5" name="عنصر نائب لرقم الشريحة 4">
            <a:extLst>
              <a:ext uri="{FF2B5EF4-FFF2-40B4-BE49-F238E27FC236}">
                <a16:creationId xmlns:a16="http://schemas.microsoft.com/office/drawing/2014/main" id="{DF0CD8AE-15D9-7569-5CC1-97BECEDF3F07}"/>
              </a:ext>
            </a:extLst>
          </p:cNvPr>
          <p:cNvSpPr>
            <a:spLocks noGrp="1"/>
          </p:cNvSpPr>
          <p:nvPr>
            <p:ph type="sldNum" sz="quarter" idx="12"/>
          </p:nvPr>
        </p:nvSpPr>
        <p:spPr/>
        <p:txBody>
          <a:bodyPr/>
          <a:lstStyle/>
          <a:p>
            <a:fld id="{AEE2A9B1-FF6B-BD4E-8905-23A2BA71BB85}" type="slidenum">
              <a:rPr lang="ar-IQ" smtClean="0"/>
              <a:t>‹#›</a:t>
            </a:fld>
            <a:endParaRPr lang="ar-IQ"/>
          </a:p>
        </p:txBody>
      </p:sp>
    </p:spTree>
    <p:extLst>
      <p:ext uri="{BB962C8B-B14F-4D97-AF65-F5344CB8AC3E}">
        <p14:creationId xmlns:p14="http://schemas.microsoft.com/office/powerpoint/2010/main" val="16758212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a:extLst>
              <a:ext uri="{FF2B5EF4-FFF2-40B4-BE49-F238E27FC236}">
                <a16:creationId xmlns:a16="http://schemas.microsoft.com/office/drawing/2014/main" id="{83526172-5FE0-20E9-01DA-BAB23300AF45}"/>
              </a:ext>
            </a:extLst>
          </p:cNvPr>
          <p:cNvSpPr>
            <a:spLocks noGrp="1"/>
          </p:cNvSpPr>
          <p:nvPr>
            <p:ph type="dt" sz="half" idx="10"/>
          </p:nvPr>
        </p:nvSpPr>
        <p:spPr/>
        <p:txBody>
          <a:bodyPr/>
          <a:lstStyle/>
          <a:p>
            <a:fld id="{56EE89FB-9A5A-6643-8471-003148B71338}" type="datetimeFigureOut">
              <a:rPr lang="ar-IQ" smtClean="0"/>
              <a:t>22‏/4‏/1447</a:t>
            </a:fld>
            <a:endParaRPr lang="ar-IQ"/>
          </a:p>
        </p:txBody>
      </p:sp>
      <p:sp>
        <p:nvSpPr>
          <p:cNvPr id="3" name="عنصر نائب للتذييل 2">
            <a:extLst>
              <a:ext uri="{FF2B5EF4-FFF2-40B4-BE49-F238E27FC236}">
                <a16:creationId xmlns:a16="http://schemas.microsoft.com/office/drawing/2014/main" id="{3ABAB957-5A46-9D41-2FE7-EFE2DD8AFCEE}"/>
              </a:ext>
            </a:extLst>
          </p:cNvPr>
          <p:cNvSpPr>
            <a:spLocks noGrp="1"/>
          </p:cNvSpPr>
          <p:nvPr>
            <p:ph type="ftr" sz="quarter" idx="11"/>
          </p:nvPr>
        </p:nvSpPr>
        <p:spPr/>
        <p:txBody>
          <a:bodyPr/>
          <a:lstStyle/>
          <a:p>
            <a:endParaRPr lang="ar-IQ"/>
          </a:p>
        </p:txBody>
      </p:sp>
      <p:sp>
        <p:nvSpPr>
          <p:cNvPr id="4" name="عنصر نائب لرقم الشريحة 3">
            <a:extLst>
              <a:ext uri="{FF2B5EF4-FFF2-40B4-BE49-F238E27FC236}">
                <a16:creationId xmlns:a16="http://schemas.microsoft.com/office/drawing/2014/main" id="{773B66A6-7FC6-EB7C-6CEF-14DDFBC33AF5}"/>
              </a:ext>
            </a:extLst>
          </p:cNvPr>
          <p:cNvSpPr>
            <a:spLocks noGrp="1"/>
          </p:cNvSpPr>
          <p:nvPr>
            <p:ph type="sldNum" sz="quarter" idx="12"/>
          </p:nvPr>
        </p:nvSpPr>
        <p:spPr/>
        <p:txBody>
          <a:bodyPr/>
          <a:lstStyle/>
          <a:p>
            <a:fld id="{AEE2A9B1-FF6B-BD4E-8905-23A2BA71BB85}" type="slidenum">
              <a:rPr lang="ar-IQ" smtClean="0"/>
              <a:t>‹#›</a:t>
            </a:fld>
            <a:endParaRPr lang="ar-IQ"/>
          </a:p>
        </p:txBody>
      </p:sp>
    </p:spTree>
    <p:extLst>
      <p:ext uri="{BB962C8B-B14F-4D97-AF65-F5344CB8AC3E}">
        <p14:creationId xmlns:p14="http://schemas.microsoft.com/office/powerpoint/2010/main" val="21508512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مع تسمية توضيحي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6D5D063D-3020-6F18-E5E4-E53718C3C9BB}"/>
              </a:ext>
            </a:extLst>
          </p:cNvPr>
          <p:cNvSpPr>
            <a:spLocks noGrp="1"/>
          </p:cNvSpPr>
          <p:nvPr>
            <p:ph type="title"/>
          </p:nvPr>
        </p:nvSpPr>
        <p:spPr>
          <a:xfrm>
            <a:off x="839788" y="457200"/>
            <a:ext cx="3932237" cy="1600200"/>
          </a:xfrm>
        </p:spPr>
        <p:txBody>
          <a:bodyPr anchor="b"/>
          <a:lstStyle>
            <a:lvl1pPr>
              <a:defRPr sz="3200"/>
            </a:lvl1pPr>
          </a:lstStyle>
          <a:p>
            <a:r>
              <a:rPr lang="ar-SA"/>
              <a:t>انقر لتحرير نمط عنوان الشكل الرئيسي</a:t>
            </a:r>
            <a:endParaRPr lang="ar-IQ"/>
          </a:p>
        </p:txBody>
      </p:sp>
      <p:sp>
        <p:nvSpPr>
          <p:cNvPr id="3" name="عنصر نائب للمحتوى 2">
            <a:extLst>
              <a:ext uri="{FF2B5EF4-FFF2-40B4-BE49-F238E27FC236}">
                <a16:creationId xmlns:a16="http://schemas.microsoft.com/office/drawing/2014/main" id="{44143285-6504-8BB9-6A63-81474537D89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4" name="عنصر نائب للنص 3">
            <a:extLst>
              <a:ext uri="{FF2B5EF4-FFF2-40B4-BE49-F238E27FC236}">
                <a16:creationId xmlns:a16="http://schemas.microsoft.com/office/drawing/2014/main" id="{9A4EDAF8-F54D-CB6A-EC44-E6179B51801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نص الشكل الرئيسي</a:t>
            </a:r>
          </a:p>
        </p:txBody>
      </p:sp>
      <p:sp>
        <p:nvSpPr>
          <p:cNvPr id="5" name="عنصر نائب للتاريخ 4">
            <a:extLst>
              <a:ext uri="{FF2B5EF4-FFF2-40B4-BE49-F238E27FC236}">
                <a16:creationId xmlns:a16="http://schemas.microsoft.com/office/drawing/2014/main" id="{A18EF731-D2DD-0A40-5A33-AFD84D732A32}"/>
              </a:ext>
            </a:extLst>
          </p:cNvPr>
          <p:cNvSpPr>
            <a:spLocks noGrp="1"/>
          </p:cNvSpPr>
          <p:nvPr>
            <p:ph type="dt" sz="half" idx="10"/>
          </p:nvPr>
        </p:nvSpPr>
        <p:spPr/>
        <p:txBody>
          <a:bodyPr/>
          <a:lstStyle/>
          <a:p>
            <a:fld id="{56EE89FB-9A5A-6643-8471-003148B71338}" type="datetimeFigureOut">
              <a:rPr lang="ar-IQ" smtClean="0"/>
              <a:t>22‏/4‏/1447</a:t>
            </a:fld>
            <a:endParaRPr lang="ar-IQ"/>
          </a:p>
        </p:txBody>
      </p:sp>
      <p:sp>
        <p:nvSpPr>
          <p:cNvPr id="6" name="عنصر نائب للتذييل 5">
            <a:extLst>
              <a:ext uri="{FF2B5EF4-FFF2-40B4-BE49-F238E27FC236}">
                <a16:creationId xmlns:a16="http://schemas.microsoft.com/office/drawing/2014/main" id="{8E9484CA-681F-EDAD-BDA3-A6F8A56F634A}"/>
              </a:ext>
            </a:extLst>
          </p:cNvPr>
          <p:cNvSpPr>
            <a:spLocks noGrp="1"/>
          </p:cNvSpPr>
          <p:nvPr>
            <p:ph type="ftr" sz="quarter" idx="11"/>
          </p:nvPr>
        </p:nvSpPr>
        <p:spPr/>
        <p:txBody>
          <a:bodyPr/>
          <a:lstStyle/>
          <a:p>
            <a:endParaRPr lang="ar-IQ"/>
          </a:p>
        </p:txBody>
      </p:sp>
      <p:sp>
        <p:nvSpPr>
          <p:cNvPr id="7" name="عنصر نائب لرقم الشريحة 6">
            <a:extLst>
              <a:ext uri="{FF2B5EF4-FFF2-40B4-BE49-F238E27FC236}">
                <a16:creationId xmlns:a16="http://schemas.microsoft.com/office/drawing/2014/main" id="{341F0613-4F01-7D47-79AF-CFD65DEB4A45}"/>
              </a:ext>
            </a:extLst>
          </p:cNvPr>
          <p:cNvSpPr>
            <a:spLocks noGrp="1"/>
          </p:cNvSpPr>
          <p:nvPr>
            <p:ph type="sldNum" sz="quarter" idx="12"/>
          </p:nvPr>
        </p:nvSpPr>
        <p:spPr/>
        <p:txBody>
          <a:bodyPr/>
          <a:lstStyle/>
          <a:p>
            <a:fld id="{AEE2A9B1-FF6B-BD4E-8905-23A2BA71BB85}" type="slidenum">
              <a:rPr lang="ar-IQ" smtClean="0"/>
              <a:t>‹#›</a:t>
            </a:fld>
            <a:endParaRPr lang="ar-IQ"/>
          </a:p>
        </p:txBody>
      </p:sp>
    </p:spTree>
    <p:extLst>
      <p:ext uri="{BB962C8B-B14F-4D97-AF65-F5344CB8AC3E}">
        <p14:creationId xmlns:p14="http://schemas.microsoft.com/office/powerpoint/2010/main" val="32088177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F1C4DF19-5EC9-1A09-A61E-237B4E159250}"/>
              </a:ext>
            </a:extLst>
          </p:cNvPr>
          <p:cNvSpPr>
            <a:spLocks noGrp="1"/>
          </p:cNvSpPr>
          <p:nvPr>
            <p:ph type="title"/>
          </p:nvPr>
        </p:nvSpPr>
        <p:spPr>
          <a:xfrm>
            <a:off x="839788" y="457200"/>
            <a:ext cx="3932237" cy="1600200"/>
          </a:xfrm>
        </p:spPr>
        <p:txBody>
          <a:bodyPr anchor="b"/>
          <a:lstStyle>
            <a:lvl1pPr>
              <a:defRPr sz="3200"/>
            </a:lvl1pPr>
          </a:lstStyle>
          <a:p>
            <a:r>
              <a:rPr lang="ar-SA"/>
              <a:t>انقر لتحرير نمط عنوان الشكل الرئيسي</a:t>
            </a:r>
            <a:endParaRPr lang="ar-IQ"/>
          </a:p>
        </p:txBody>
      </p:sp>
      <p:sp>
        <p:nvSpPr>
          <p:cNvPr id="3" name="عنصر نائب للصورة 2">
            <a:extLst>
              <a:ext uri="{FF2B5EF4-FFF2-40B4-BE49-F238E27FC236}">
                <a16:creationId xmlns:a16="http://schemas.microsoft.com/office/drawing/2014/main" id="{89433621-8AE9-033D-877D-7F9F5B3E147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عنصر نائب للنص 3">
            <a:extLst>
              <a:ext uri="{FF2B5EF4-FFF2-40B4-BE49-F238E27FC236}">
                <a16:creationId xmlns:a16="http://schemas.microsoft.com/office/drawing/2014/main" id="{BE81291F-0B84-2BD6-4A51-3C657FB0031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نص الشكل الرئيسي</a:t>
            </a:r>
          </a:p>
        </p:txBody>
      </p:sp>
      <p:sp>
        <p:nvSpPr>
          <p:cNvPr id="5" name="عنصر نائب للتاريخ 4">
            <a:extLst>
              <a:ext uri="{FF2B5EF4-FFF2-40B4-BE49-F238E27FC236}">
                <a16:creationId xmlns:a16="http://schemas.microsoft.com/office/drawing/2014/main" id="{4B422F08-0B7A-82A7-2054-1B9AE1E57650}"/>
              </a:ext>
            </a:extLst>
          </p:cNvPr>
          <p:cNvSpPr>
            <a:spLocks noGrp="1"/>
          </p:cNvSpPr>
          <p:nvPr>
            <p:ph type="dt" sz="half" idx="10"/>
          </p:nvPr>
        </p:nvSpPr>
        <p:spPr/>
        <p:txBody>
          <a:bodyPr/>
          <a:lstStyle/>
          <a:p>
            <a:fld id="{56EE89FB-9A5A-6643-8471-003148B71338}" type="datetimeFigureOut">
              <a:rPr lang="ar-IQ" smtClean="0"/>
              <a:t>22‏/4‏/1447</a:t>
            </a:fld>
            <a:endParaRPr lang="ar-IQ"/>
          </a:p>
        </p:txBody>
      </p:sp>
      <p:sp>
        <p:nvSpPr>
          <p:cNvPr id="6" name="عنصر نائب للتذييل 5">
            <a:extLst>
              <a:ext uri="{FF2B5EF4-FFF2-40B4-BE49-F238E27FC236}">
                <a16:creationId xmlns:a16="http://schemas.microsoft.com/office/drawing/2014/main" id="{D3D0777A-9DEF-4B21-3E2C-0B3E01771C4D}"/>
              </a:ext>
            </a:extLst>
          </p:cNvPr>
          <p:cNvSpPr>
            <a:spLocks noGrp="1"/>
          </p:cNvSpPr>
          <p:nvPr>
            <p:ph type="ftr" sz="quarter" idx="11"/>
          </p:nvPr>
        </p:nvSpPr>
        <p:spPr/>
        <p:txBody>
          <a:bodyPr/>
          <a:lstStyle/>
          <a:p>
            <a:endParaRPr lang="ar-IQ"/>
          </a:p>
        </p:txBody>
      </p:sp>
      <p:sp>
        <p:nvSpPr>
          <p:cNvPr id="7" name="عنصر نائب لرقم الشريحة 6">
            <a:extLst>
              <a:ext uri="{FF2B5EF4-FFF2-40B4-BE49-F238E27FC236}">
                <a16:creationId xmlns:a16="http://schemas.microsoft.com/office/drawing/2014/main" id="{CA9E34FC-959B-B59E-93D4-024C520EDB7D}"/>
              </a:ext>
            </a:extLst>
          </p:cNvPr>
          <p:cNvSpPr>
            <a:spLocks noGrp="1"/>
          </p:cNvSpPr>
          <p:nvPr>
            <p:ph type="sldNum" sz="quarter" idx="12"/>
          </p:nvPr>
        </p:nvSpPr>
        <p:spPr/>
        <p:txBody>
          <a:bodyPr/>
          <a:lstStyle/>
          <a:p>
            <a:fld id="{AEE2A9B1-FF6B-BD4E-8905-23A2BA71BB85}" type="slidenum">
              <a:rPr lang="ar-IQ" smtClean="0"/>
              <a:t>‹#›</a:t>
            </a:fld>
            <a:endParaRPr lang="ar-IQ"/>
          </a:p>
        </p:txBody>
      </p:sp>
    </p:spTree>
    <p:extLst>
      <p:ext uri="{BB962C8B-B14F-4D97-AF65-F5344CB8AC3E}">
        <p14:creationId xmlns:p14="http://schemas.microsoft.com/office/powerpoint/2010/main" val="23834667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a:extLst>
              <a:ext uri="{FF2B5EF4-FFF2-40B4-BE49-F238E27FC236}">
                <a16:creationId xmlns:a16="http://schemas.microsoft.com/office/drawing/2014/main" id="{6F5D39AC-8A35-074D-E86A-A85EA1FD7302}"/>
              </a:ext>
            </a:extLst>
          </p:cNvPr>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ar-SA"/>
              <a:t>انقر لتحرير نمط عنوان الشكل الرئيسي</a:t>
            </a:r>
            <a:endParaRPr lang="ar-IQ"/>
          </a:p>
        </p:txBody>
      </p:sp>
      <p:sp>
        <p:nvSpPr>
          <p:cNvPr id="3" name="عنصر نائب للنص 2">
            <a:extLst>
              <a:ext uri="{FF2B5EF4-FFF2-40B4-BE49-F238E27FC236}">
                <a16:creationId xmlns:a16="http://schemas.microsoft.com/office/drawing/2014/main" id="{543AD2FB-6FA8-42E1-2A5A-54EA4C10EC89}"/>
              </a:ext>
            </a:extLst>
          </p:cNvPr>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4" name="عنصر نائب للتاريخ 3">
            <a:extLst>
              <a:ext uri="{FF2B5EF4-FFF2-40B4-BE49-F238E27FC236}">
                <a16:creationId xmlns:a16="http://schemas.microsoft.com/office/drawing/2014/main" id="{9F2468CF-9381-8617-1F32-7C615771799C}"/>
              </a:ext>
            </a:extLst>
          </p:cNvPr>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56EE89FB-9A5A-6643-8471-003148B71338}" type="datetimeFigureOut">
              <a:rPr lang="ar-IQ" smtClean="0"/>
              <a:t>22‏/4‏/1447</a:t>
            </a:fld>
            <a:endParaRPr lang="ar-IQ"/>
          </a:p>
        </p:txBody>
      </p:sp>
      <p:sp>
        <p:nvSpPr>
          <p:cNvPr id="5" name="عنصر نائب للتذييل 4">
            <a:extLst>
              <a:ext uri="{FF2B5EF4-FFF2-40B4-BE49-F238E27FC236}">
                <a16:creationId xmlns:a16="http://schemas.microsoft.com/office/drawing/2014/main" id="{2B033BB7-4884-80C0-CF04-3B826744CAE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p>
        </p:txBody>
      </p:sp>
      <p:sp>
        <p:nvSpPr>
          <p:cNvPr id="6" name="عنصر نائب لرقم الشريحة 5">
            <a:extLst>
              <a:ext uri="{FF2B5EF4-FFF2-40B4-BE49-F238E27FC236}">
                <a16:creationId xmlns:a16="http://schemas.microsoft.com/office/drawing/2014/main" id="{990881E1-C31A-E3DB-93AA-268C32A75D45}"/>
              </a:ext>
            </a:extLst>
          </p:cNvPr>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AEE2A9B1-FF6B-BD4E-8905-23A2BA71BB85}" type="slidenum">
              <a:rPr lang="ar-IQ" smtClean="0"/>
              <a:t>‹#›</a:t>
            </a:fld>
            <a:endParaRPr lang="ar-IQ"/>
          </a:p>
        </p:txBody>
      </p:sp>
    </p:spTree>
    <p:extLst>
      <p:ext uri="{BB962C8B-B14F-4D97-AF65-F5344CB8AC3E}">
        <p14:creationId xmlns:p14="http://schemas.microsoft.com/office/powerpoint/2010/main" val="31112179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E1E09C1F-E495-C987-C5EB-CEFECB6A8DB5}"/>
              </a:ext>
            </a:extLst>
          </p:cNvPr>
          <p:cNvSpPr>
            <a:spLocks noGrp="1"/>
          </p:cNvSpPr>
          <p:nvPr>
            <p:ph type="ctrTitle"/>
          </p:nvPr>
        </p:nvSpPr>
        <p:spPr/>
        <p:txBody>
          <a:bodyPr/>
          <a:lstStyle/>
          <a:p>
            <a:r>
              <a:rPr lang="ar-SA" dirty="0"/>
              <a:t>الجرائم التي يجوز الصلح فيها</a:t>
            </a:r>
            <a:endParaRPr lang="ar-IQ" dirty="0"/>
          </a:p>
        </p:txBody>
      </p:sp>
      <p:sp>
        <p:nvSpPr>
          <p:cNvPr id="3" name="عنوان فرعي 2">
            <a:extLst>
              <a:ext uri="{FF2B5EF4-FFF2-40B4-BE49-F238E27FC236}">
                <a16:creationId xmlns:a16="http://schemas.microsoft.com/office/drawing/2014/main" id="{DA9EE72E-F6B5-4E9C-C1D4-B9CEF3DDB95D}"/>
              </a:ext>
            </a:extLst>
          </p:cNvPr>
          <p:cNvSpPr>
            <a:spLocks noGrp="1"/>
          </p:cNvSpPr>
          <p:nvPr>
            <p:ph type="subTitle" idx="1"/>
          </p:nvPr>
        </p:nvSpPr>
        <p:spPr>
          <a:xfrm>
            <a:off x="3443767" y="4046278"/>
            <a:ext cx="9144000" cy="5050465"/>
          </a:xfrm>
        </p:spPr>
        <p:txBody>
          <a:bodyPr>
            <a:normAutofit fontScale="77500" lnSpcReduction="20000"/>
          </a:bodyPr>
          <a:lstStyle/>
          <a:p>
            <a:pPr rtl="1"/>
            <a:r>
              <a:rPr lang="ar-IQ" b="0" i="0" dirty="0">
                <a:effectLst/>
                <a:latin typeface="UICTFontTextStyleBody"/>
              </a:rPr>
              <a:t>يتم الصلح عن الجرانم المعاقب عليها بالحبس مدة تزيد على سنة باستحصال موافقة المحكمة التي تنظر الدعوى الجزائية موضوع الصلح ان كانت محكمة تحقيق أو محكمة موضوع فقد تضمن التشريع العقابي بعض الجرائم التي يجوز الصلح عنها باستحصال موافقة المحكمة وذلك حسب نص م/195/ب من الأصول وهذه الجرائم هي:</a:t>
            </a:r>
            <a:endParaRPr lang="ar-IQ" dirty="0">
              <a:effectLst/>
              <a:latin typeface=".AppleSystemUIFont"/>
            </a:endParaRPr>
          </a:p>
          <a:p>
            <a:pPr rtl="1"/>
            <a:r>
              <a:rPr lang="ar-IQ" b="0" i="0" dirty="0">
                <a:effectLst/>
                <a:latin typeface="UICTFontTextStyleBody"/>
              </a:rPr>
              <a:t>١ - جريمة زنا الزوجية </a:t>
            </a:r>
            <a:endParaRPr lang="ar-IQ" dirty="0">
              <a:effectLst/>
              <a:latin typeface=".AppleSystemUIFont"/>
            </a:endParaRPr>
          </a:p>
          <a:p>
            <a:pPr rtl="1"/>
            <a:r>
              <a:rPr lang="ar-IQ" b="0" i="0" dirty="0">
                <a:effectLst/>
                <a:latin typeface="UICTFontTextStyleBody"/>
              </a:rPr>
              <a:t>فجريمة زنا الزوجية نصت عليها في م / ٣٧٧ من قانون العقوبات العراقي رقم ١١١ لسنة ١٩٦٩ حيث يجوز في هذه الجريمة للزوج المجني عليه الشاكي التصالح مع زوجته بعد تقديمه الشكوى والى حين صدور حكم في الدعوى</a:t>
            </a:r>
            <a:endParaRPr lang="ar-IQ" dirty="0">
              <a:effectLst/>
              <a:latin typeface=".AppleSystemUIFont"/>
            </a:endParaRPr>
          </a:p>
          <a:p>
            <a:endParaRPr lang="ar-IQ" dirty="0"/>
          </a:p>
        </p:txBody>
      </p:sp>
    </p:spTree>
    <p:extLst>
      <p:ext uri="{BB962C8B-B14F-4D97-AF65-F5344CB8AC3E}">
        <p14:creationId xmlns:p14="http://schemas.microsoft.com/office/powerpoint/2010/main" val="481746954"/>
      </p:ext>
    </p:extLst>
  </p:cSld>
  <p:clrMapOvr>
    <a:masterClrMapping/>
  </p:clrMapOvr>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شاشة عريضة</PresentationFormat>
  <Slides>1</Slides>
  <Notes>0</Notes>
  <HiddenSlides>0</HiddenSlides>
  <ScaleCrop>false</ScaleCrop>
  <HeadingPairs>
    <vt:vector size="4" baseType="variant">
      <vt:variant>
        <vt:lpstr>نسق</vt:lpstr>
      </vt:variant>
      <vt:variant>
        <vt:i4>1</vt:i4>
      </vt:variant>
      <vt:variant>
        <vt:lpstr>عناوين الشرائح</vt:lpstr>
      </vt:variant>
      <vt:variant>
        <vt:i4>1</vt:i4>
      </vt:variant>
    </vt:vector>
  </HeadingPairs>
  <TitlesOfParts>
    <vt:vector size="2" baseType="lpstr">
      <vt:lpstr>نسق Office</vt:lpstr>
      <vt:lpstr>الجرائم التي يجوز الصلح فيها</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الجرائم التي يجوز الصلح فيها</dc:title>
  <dc:creator>hudahatif200459@gmail.com</dc:creator>
  <cp:lastModifiedBy>hudahatif200459@gmail.com</cp:lastModifiedBy>
  <cp:revision>1</cp:revision>
  <dcterms:created xsi:type="dcterms:W3CDTF">2025-10-14T08:49:56Z</dcterms:created>
  <dcterms:modified xsi:type="dcterms:W3CDTF">2025-10-14T08:56:02Z</dcterms:modified>
</cp:coreProperties>
</file>