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D9DF010-95DF-1594-64A1-9F34F4DFC5DB}"/>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endParaRPr lang="ar-IQ"/>
          </a:p>
        </p:txBody>
      </p:sp>
      <p:sp>
        <p:nvSpPr>
          <p:cNvPr id="3" name="عنوان فرعي 2">
            <a:extLst>
              <a:ext uri="{FF2B5EF4-FFF2-40B4-BE49-F238E27FC236}">
                <a16:creationId xmlns:a16="http://schemas.microsoft.com/office/drawing/2014/main" id="{892751DC-79FD-F829-ED9A-99C8858CDF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ar-IQ"/>
          </a:p>
        </p:txBody>
      </p:sp>
      <p:sp>
        <p:nvSpPr>
          <p:cNvPr id="4" name="عنصر نائب للتاريخ 3">
            <a:extLst>
              <a:ext uri="{FF2B5EF4-FFF2-40B4-BE49-F238E27FC236}">
                <a16:creationId xmlns:a16="http://schemas.microsoft.com/office/drawing/2014/main" id="{54DF2A94-DCD9-8C5E-F9A0-B1163C38338F}"/>
              </a:ext>
            </a:extLst>
          </p:cNvPr>
          <p:cNvSpPr>
            <a:spLocks noGrp="1"/>
          </p:cNvSpPr>
          <p:nvPr>
            <p:ph type="dt" sz="half" idx="10"/>
          </p:nvPr>
        </p:nvSpPr>
        <p:spPr/>
        <p:txBody>
          <a:bodyPr/>
          <a:lstStyle/>
          <a:p>
            <a:fld id="{983B544F-D2B3-294C-89A3-C7D00956AF49}" type="datetimeFigureOut">
              <a:rPr lang="ar-IQ" smtClean="0"/>
              <a:t>22‏/4‏/1447</a:t>
            </a:fld>
            <a:endParaRPr lang="ar-IQ"/>
          </a:p>
        </p:txBody>
      </p:sp>
      <p:sp>
        <p:nvSpPr>
          <p:cNvPr id="5" name="عنصر نائب للتذييل 4">
            <a:extLst>
              <a:ext uri="{FF2B5EF4-FFF2-40B4-BE49-F238E27FC236}">
                <a16:creationId xmlns:a16="http://schemas.microsoft.com/office/drawing/2014/main" id="{52188C70-634C-D780-B796-B9805456A141}"/>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DA57A3A4-1F82-73A8-A4D1-FFE21A7757C0}"/>
              </a:ext>
            </a:extLst>
          </p:cNvPr>
          <p:cNvSpPr>
            <a:spLocks noGrp="1"/>
          </p:cNvSpPr>
          <p:nvPr>
            <p:ph type="sldNum" sz="quarter" idx="12"/>
          </p:nvPr>
        </p:nvSpPr>
        <p:spPr/>
        <p:txBody>
          <a:bodyPr/>
          <a:lstStyle/>
          <a:p>
            <a:fld id="{56672D20-B7EB-2E45-8A26-2BB62DAEA554}" type="slidenum">
              <a:rPr lang="ar-IQ" smtClean="0"/>
              <a:t>‹#›</a:t>
            </a:fld>
            <a:endParaRPr lang="ar-IQ"/>
          </a:p>
        </p:txBody>
      </p:sp>
    </p:spTree>
    <p:extLst>
      <p:ext uri="{BB962C8B-B14F-4D97-AF65-F5344CB8AC3E}">
        <p14:creationId xmlns:p14="http://schemas.microsoft.com/office/powerpoint/2010/main" val="2555156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412B007-CBA1-1F53-565D-280E1864FA22}"/>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عنوان العمودي 2">
            <a:extLst>
              <a:ext uri="{FF2B5EF4-FFF2-40B4-BE49-F238E27FC236}">
                <a16:creationId xmlns:a16="http://schemas.microsoft.com/office/drawing/2014/main" id="{91AFFCE9-26FD-5257-2D68-395F203914A5}"/>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id="{36FBC41E-83E7-C8F9-2DEA-BB2660D93AE0}"/>
              </a:ext>
            </a:extLst>
          </p:cNvPr>
          <p:cNvSpPr>
            <a:spLocks noGrp="1"/>
          </p:cNvSpPr>
          <p:nvPr>
            <p:ph type="dt" sz="half" idx="10"/>
          </p:nvPr>
        </p:nvSpPr>
        <p:spPr/>
        <p:txBody>
          <a:bodyPr/>
          <a:lstStyle/>
          <a:p>
            <a:fld id="{983B544F-D2B3-294C-89A3-C7D00956AF49}" type="datetimeFigureOut">
              <a:rPr lang="ar-IQ" smtClean="0"/>
              <a:t>22‏/4‏/1447</a:t>
            </a:fld>
            <a:endParaRPr lang="ar-IQ"/>
          </a:p>
        </p:txBody>
      </p:sp>
      <p:sp>
        <p:nvSpPr>
          <p:cNvPr id="5" name="عنصر نائب للتذييل 4">
            <a:extLst>
              <a:ext uri="{FF2B5EF4-FFF2-40B4-BE49-F238E27FC236}">
                <a16:creationId xmlns:a16="http://schemas.microsoft.com/office/drawing/2014/main" id="{E39CC86B-F848-5AB4-16CF-D8BAA4D82EEC}"/>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1AB1C3B2-87FA-CF60-4AAC-B956091733A6}"/>
              </a:ext>
            </a:extLst>
          </p:cNvPr>
          <p:cNvSpPr>
            <a:spLocks noGrp="1"/>
          </p:cNvSpPr>
          <p:nvPr>
            <p:ph type="sldNum" sz="quarter" idx="12"/>
          </p:nvPr>
        </p:nvSpPr>
        <p:spPr/>
        <p:txBody>
          <a:bodyPr/>
          <a:lstStyle/>
          <a:p>
            <a:fld id="{56672D20-B7EB-2E45-8A26-2BB62DAEA554}" type="slidenum">
              <a:rPr lang="ar-IQ" smtClean="0"/>
              <a:t>‹#›</a:t>
            </a:fld>
            <a:endParaRPr lang="ar-IQ"/>
          </a:p>
        </p:txBody>
      </p:sp>
    </p:spTree>
    <p:extLst>
      <p:ext uri="{BB962C8B-B14F-4D97-AF65-F5344CB8AC3E}">
        <p14:creationId xmlns:p14="http://schemas.microsoft.com/office/powerpoint/2010/main" val="3455483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91D7F844-B7C6-D584-41D0-337753D6D376}"/>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endParaRPr lang="ar-IQ"/>
          </a:p>
        </p:txBody>
      </p:sp>
      <p:sp>
        <p:nvSpPr>
          <p:cNvPr id="3" name="عنصر نائب للعنوان العمودي 2">
            <a:extLst>
              <a:ext uri="{FF2B5EF4-FFF2-40B4-BE49-F238E27FC236}">
                <a16:creationId xmlns:a16="http://schemas.microsoft.com/office/drawing/2014/main" id="{1A5CBEF9-C4CE-F277-E4DB-A12B4C22A8E6}"/>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id="{5F654A30-67F9-194A-E535-F26D04D914AD}"/>
              </a:ext>
            </a:extLst>
          </p:cNvPr>
          <p:cNvSpPr>
            <a:spLocks noGrp="1"/>
          </p:cNvSpPr>
          <p:nvPr>
            <p:ph type="dt" sz="half" idx="10"/>
          </p:nvPr>
        </p:nvSpPr>
        <p:spPr/>
        <p:txBody>
          <a:bodyPr/>
          <a:lstStyle/>
          <a:p>
            <a:fld id="{983B544F-D2B3-294C-89A3-C7D00956AF49}" type="datetimeFigureOut">
              <a:rPr lang="ar-IQ" smtClean="0"/>
              <a:t>22‏/4‏/1447</a:t>
            </a:fld>
            <a:endParaRPr lang="ar-IQ"/>
          </a:p>
        </p:txBody>
      </p:sp>
      <p:sp>
        <p:nvSpPr>
          <p:cNvPr id="5" name="عنصر نائب للتذييل 4">
            <a:extLst>
              <a:ext uri="{FF2B5EF4-FFF2-40B4-BE49-F238E27FC236}">
                <a16:creationId xmlns:a16="http://schemas.microsoft.com/office/drawing/2014/main" id="{CB75F639-4198-C297-0B2A-81F70DCC34DB}"/>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E6410204-0547-6099-7BA2-73FDC226C8EB}"/>
              </a:ext>
            </a:extLst>
          </p:cNvPr>
          <p:cNvSpPr>
            <a:spLocks noGrp="1"/>
          </p:cNvSpPr>
          <p:nvPr>
            <p:ph type="sldNum" sz="quarter" idx="12"/>
          </p:nvPr>
        </p:nvSpPr>
        <p:spPr/>
        <p:txBody>
          <a:bodyPr/>
          <a:lstStyle/>
          <a:p>
            <a:fld id="{56672D20-B7EB-2E45-8A26-2BB62DAEA554}" type="slidenum">
              <a:rPr lang="ar-IQ" smtClean="0"/>
              <a:t>‹#›</a:t>
            </a:fld>
            <a:endParaRPr lang="ar-IQ"/>
          </a:p>
        </p:txBody>
      </p:sp>
    </p:spTree>
    <p:extLst>
      <p:ext uri="{BB962C8B-B14F-4D97-AF65-F5344CB8AC3E}">
        <p14:creationId xmlns:p14="http://schemas.microsoft.com/office/powerpoint/2010/main" val="2413826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2565027-066D-D5C0-E933-6B2D0935FBB5}"/>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محتوى 2">
            <a:extLst>
              <a:ext uri="{FF2B5EF4-FFF2-40B4-BE49-F238E27FC236}">
                <a16:creationId xmlns:a16="http://schemas.microsoft.com/office/drawing/2014/main" id="{F788FE4E-CA0C-17DE-BB7F-7C614C4D1480}"/>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id="{C29A65E0-D415-22E5-F353-191322FF1E0D}"/>
              </a:ext>
            </a:extLst>
          </p:cNvPr>
          <p:cNvSpPr>
            <a:spLocks noGrp="1"/>
          </p:cNvSpPr>
          <p:nvPr>
            <p:ph type="dt" sz="half" idx="10"/>
          </p:nvPr>
        </p:nvSpPr>
        <p:spPr/>
        <p:txBody>
          <a:bodyPr/>
          <a:lstStyle/>
          <a:p>
            <a:fld id="{983B544F-D2B3-294C-89A3-C7D00956AF49}" type="datetimeFigureOut">
              <a:rPr lang="ar-IQ" smtClean="0"/>
              <a:t>22‏/4‏/1447</a:t>
            </a:fld>
            <a:endParaRPr lang="ar-IQ"/>
          </a:p>
        </p:txBody>
      </p:sp>
      <p:sp>
        <p:nvSpPr>
          <p:cNvPr id="5" name="عنصر نائب للتذييل 4">
            <a:extLst>
              <a:ext uri="{FF2B5EF4-FFF2-40B4-BE49-F238E27FC236}">
                <a16:creationId xmlns:a16="http://schemas.microsoft.com/office/drawing/2014/main" id="{482BE6EC-96E3-FDBF-683E-6901017646E3}"/>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C96BBEAB-80FA-A96D-3437-A884ABE7E11E}"/>
              </a:ext>
            </a:extLst>
          </p:cNvPr>
          <p:cNvSpPr>
            <a:spLocks noGrp="1"/>
          </p:cNvSpPr>
          <p:nvPr>
            <p:ph type="sldNum" sz="quarter" idx="12"/>
          </p:nvPr>
        </p:nvSpPr>
        <p:spPr/>
        <p:txBody>
          <a:bodyPr/>
          <a:lstStyle/>
          <a:p>
            <a:fld id="{56672D20-B7EB-2E45-8A26-2BB62DAEA554}" type="slidenum">
              <a:rPr lang="ar-IQ" smtClean="0"/>
              <a:t>‹#›</a:t>
            </a:fld>
            <a:endParaRPr lang="ar-IQ"/>
          </a:p>
        </p:txBody>
      </p:sp>
    </p:spTree>
    <p:extLst>
      <p:ext uri="{BB962C8B-B14F-4D97-AF65-F5344CB8AC3E}">
        <p14:creationId xmlns:p14="http://schemas.microsoft.com/office/powerpoint/2010/main" val="269113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0D9E53D-ABAE-D9B7-43A4-6C515ECF636C}"/>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endParaRPr lang="ar-IQ"/>
          </a:p>
        </p:txBody>
      </p:sp>
      <p:sp>
        <p:nvSpPr>
          <p:cNvPr id="3" name="عنصر نائب للنص 2">
            <a:extLst>
              <a:ext uri="{FF2B5EF4-FFF2-40B4-BE49-F238E27FC236}">
                <a16:creationId xmlns:a16="http://schemas.microsoft.com/office/drawing/2014/main" id="{0040ABD6-ED57-3B2B-06F6-EEC783C277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2BD12C58-6189-799C-9DB3-8ADC70C94FA5}"/>
              </a:ext>
            </a:extLst>
          </p:cNvPr>
          <p:cNvSpPr>
            <a:spLocks noGrp="1"/>
          </p:cNvSpPr>
          <p:nvPr>
            <p:ph type="dt" sz="half" idx="10"/>
          </p:nvPr>
        </p:nvSpPr>
        <p:spPr/>
        <p:txBody>
          <a:bodyPr/>
          <a:lstStyle/>
          <a:p>
            <a:fld id="{983B544F-D2B3-294C-89A3-C7D00956AF49}" type="datetimeFigureOut">
              <a:rPr lang="ar-IQ" smtClean="0"/>
              <a:t>22‏/4‏/1447</a:t>
            </a:fld>
            <a:endParaRPr lang="ar-IQ"/>
          </a:p>
        </p:txBody>
      </p:sp>
      <p:sp>
        <p:nvSpPr>
          <p:cNvPr id="5" name="عنصر نائب للتذييل 4">
            <a:extLst>
              <a:ext uri="{FF2B5EF4-FFF2-40B4-BE49-F238E27FC236}">
                <a16:creationId xmlns:a16="http://schemas.microsoft.com/office/drawing/2014/main" id="{DE02FE21-A503-299E-DEBD-3EDC8EC57CAE}"/>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FCC62EE2-DBB2-176D-BFB6-6CC1BAF69746}"/>
              </a:ext>
            </a:extLst>
          </p:cNvPr>
          <p:cNvSpPr>
            <a:spLocks noGrp="1"/>
          </p:cNvSpPr>
          <p:nvPr>
            <p:ph type="sldNum" sz="quarter" idx="12"/>
          </p:nvPr>
        </p:nvSpPr>
        <p:spPr/>
        <p:txBody>
          <a:bodyPr/>
          <a:lstStyle/>
          <a:p>
            <a:fld id="{56672D20-B7EB-2E45-8A26-2BB62DAEA554}" type="slidenum">
              <a:rPr lang="ar-IQ" smtClean="0"/>
              <a:t>‹#›</a:t>
            </a:fld>
            <a:endParaRPr lang="ar-IQ"/>
          </a:p>
        </p:txBody>
      </p:sp>
    </p:spTree>
    <p:extLst>
      <p:ext uri="{BB962C8B-B14F-4D97-AF65-F5344CB8AC3E}">
        <p14:creationId xmlns:p14="http://schemas.microsoft.com/office/powerpoint/2010/main" val="1748474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F8B29C3-A97C-70FE-A735-25CB0325AB62}"/>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محتوى 2">
            <a:extLst>
              <a:ext uri="{FF2B5EF4-FFF2-40B4-BE49-F238E27FC236}">
                <a16:creationId xmlns:a16="http://schemas.microsoft.com/office/drawing/2014/main" id="{3A9A1823-FC2B-B482-C2C4-34ACCC8539EA}"/>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محتوى 3">
            <a:extLst>
              <a:ext uri="{FF2B5EF4-FFF2-40B4-BE49-F238E27FC236}">
                <a16:creationId xmlns:a16="http://schemas.microsoft.com/office/drawing/2014/main" id="{0EEA6BCC-28EA-922C-E070-722435E0CBF3}"/>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تاريخ 4">
            <a:extLst>
              <a:ext uri="{FF2B5EF4-FFF2-40B4-BE49-F238E27FC236}">
                <a16:creationId xmlns:a16="http://schemas.microsoft.com/office/drawing/2014/main" id="{03E9D37C-45A9-8380-5668-328DA309138B}"/>
              </a:ext>
            </a:extLst>
          </p:cNvPr>
          <p:cNvSpPr>
            <a:spLocks noGrp="1"/>
          </p:cNvSpPr>
          <p:nvPr>
            <p:ph type="dt" sz="half" idx="10"/>
          </p:nvPr>
        </p:nvSpPr>
        <p:spPr/>
        <p:txBody>
          <a:bodyPr/>
          <a:lstStyle/>
          <a:p>
            <a:fld id="{983B544F-D2B3-294C-89A3-C7D00956AF49}" type="datetimeFigureOut">
              <a:rPr lang="ar-IQ" smtClean="0"/>
              <a:t>22‏/4‏/1447</a:t>
            </a:fld>
            <a:endParaRPr lang="ar-IQ"/>
          </a:p>
        </p:txBody>
      </p:sp>
      <p:sp>
        <p:nvSpPr>
          <p:cNvPr id="6" name="عنصر نائب للتذييل 5">
            <a:extLst>
              <a:ext uri="{FF2B5EF4-FFF2-40B4-BE49-F238E27FC236}">
                <a16:creationId xmlns:a16="http://schemas.microsoft.com/office/drawing/2014/main" id="{188BACA5-2B32-0FF7-AB7C-DA5E6E66A670}"/>
              </a:ext>
            </a:extLst>
          </p:cNvPr>
          <p:cNvSpPr>
            <a:spLocks noGrp="1"/>
          </p:cNvSpPr>
          <p:nvPr>
            <p:ph type="ftr" sz="quarter" idx="11"/>
          </p:nvPr>
        </p:nvSpPr>
        <p:spPr/>
        <p:txBody>
          <a:bodyPr/>
          <a:lstStyle/>
          <a:p>
            <a:endParaRPr lang="ar-IQ"/>
          </a:p>
        </p:txBody>
      </p:sp>
      <p:sp>
        <p:nvSpPr>
          <p:cNvPr id="7" name="عنصر نائب لرقم الشريحة 6">
            <a:extLst>
              <a:ext uri="{FF2B5EF4-FFF2-40B4-BE49-F238E27FC236}">
                <a16:creationId xmlns:a16="http://schemas.microsoft.com/office/drawing/2014/main" id="{289A7DAB-435D-40F3-F042-A3282FD8DE58}"/>
              </a:ext>
            </a:extLst>
          </p:cNvPr>
          <p:cNvSpPr>
            <a:spLocks noGrp="1"/>
          </p:cNvSpPr>
          <p:nvPr>
            <p:ph type="sldNum" sz="quarter" idx="12"/>
          </p:nvPr>
        </p:nvSpPr>
        <p:spPr/>
        <p:txBody>
          <a:bodyPr/>
          <a:lstStyle/>
          <a:p>
            <a:fld id="{56672D20-B7EB-2E45-8A26-2BB62DAEA554}" type="slidenum">
              <a:rPr lang="ar-IQ" smtClean="0"/>
              <a:t>‹#›</a:t>
            </a:fld>
            <a:endParaRPr lang="ar-IQ"/>
          </a:p>
        </p:txBody>
      </p:sp>
    </p:spTree>
    <p:extLst>
      <p:ext uri="{BB962C8B-B14F-4D97-AF65-F5344CB8AC3E}">
        <p14:creationId xmlns:p14="http://schemas.microsoft.com/office/powerpoint/2010/main" val="736304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E2BF063-BA3E-2BF8-3184-3B979C959B1C}"/>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endParaRPr lang="ar-IQ"/>
          </a:p>
        </p:txBody>
      </p:sp>
      <p:sp>
        <p:nvSpPr>
          <p:cNvPr id="3" name="عنصر نائب للنص 2">
            <a:extLst>
              <a:ext uri="{FF2B5EF4-FFF2-40B4-BE49-F238E27FC236}">
                <a16:creationId xmlns:a16="http://schemas.microsoft.com/office/drawing/2014/main" id="{1FD24DDE-5F1E-E8C6-2462-9CE3E3F2F4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CCEE0813-5363-70DE-BA38-03FFCE1C3C7E}"/>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نص 4">
            <a:extLst>
              <a:ext uri="{FF2B5EF4-FFF2-40B4-BE49-F238E27FC236}">
                <a16:creationId xmlns:a16="http://schemas.microsoft.com/office/drawing/2014/main" id="{9B0F7D3A-3590-BC11-B949-8C5494C766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ECF60401-048A-2F19-7E0F-4BE33D2B6C5D}"/>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7" name="عنصر نائب للتاريخ 6">
            <a:extLst>
              <a:ext uri="{FF2B5EF4-FFF2-40B4-BE49-F238E27FC236}">
                <a16:creationId xmlns:a16="http://schemas.microsoft.com/office/drawing/2014/main" id="{882A38C9-CCDD-9D7D-CC45-CADB069E23A2}"/>
              </a:ext>
            </a:extLst>
          </p:cNvPr>
          <p:cNvSpPr>
            <a:spLocks noGrp="1"/>
          </p:cNvSpPr>
          <p:nvPr>
            <p:ph type="dt" sz="half" idx="10"/>
          </p:nvPr>
        </p:nvSpPr>
        <p:spPr/>
        <p:txBody>
          <a:bodyPr/>
          <a:lstStyle/>
          <a:p>
            <a:fld id="{983B544F-D2B3-294C-89A3-C7D00956AF49}" type="datetimeFigureOut">
              <a:rPr lang="ar-IQ" smtClean="0"/>
              <a:t>22‏/4‏/1447</a:t>
            </a:fld>
            <a:endParaRPr lang="ar-IQ"/>
          </a:p>
        </p:txBody>
      </p:sp>
      <p:sp>
        <p:nvSpPr>
          <p:cNvPr id="8" name="عنصر نائب للتذييل 7">
            <a:extLst>
              <a:ext uri="{FF2B5EF4-FFF2-40B4-BE49-F238E27FC236}">
                <a16:creationId xmlns:a16="http://schemas.microsoft.com/office/drawing/2014/main" id="{C475FA6F-C023-C902-97BF-BB5A152422EC}"/>
              </a:ext>
            </a:extLst>
          </p:cNvPr>
          <p:cNvSpPr>
            <a:spLocks noGrp="1"/>
          </p:cNvSpPr>
          <p:nvPr>
            <p:ph type="ftr" sz="quarter" idx="11"/>
          </p:nvPr>
        </p:nvSpPr>
        <p:spPr/>
        <p:txBody>
          <a:bodyPr/>
          <a:lstStyle/>
          <a:p>
            <a:endParaRPr lang="ar-IQ"/>
          </a:p>
        </p:txBody>
      </p:sp>
      <p:sp>
        <p:nvSpPr>
          <p:cNvPr id="9" name="عنصر نائب لرقم الشريحة 8">
            <a:extLst>
              <a:ext uri="{FF2B5EF4-FFF2-40B4-BE49-F238E27FC236}">
                <a16:creationId xmlns:a16="http://schemas.microsoft.com/office/drawing/2014/main" id="{B29CB66E-EAB4-C49D-0B76-539EF6C94893}"/>
              </a:ext>
            </a:extLst>
          </p:cNvPr>
          <p:cNvSpPr>
            <a:spLocks noGrp="1"/>
          </p:cNvSpPr>
          <p:nvPr>
            <p:ph type="sldNum" sz="quarter" idx="12"/>
          </p:nvPr>
        </p:nvSpPr>
        <p:spPr/>
        <p:txBody>
          <a:bodyPr/>
          <a:lstStyle/>
          <a:p>
            <a:fld id="{56672D20-B7EB-2E45-8A26-2BB62DAEA554}" type="slidenum">
              <a:rPr lang="ar-IQ" smtClean="0"/>
              <a:t>‹#›</a:t>
            </a:fld>
            <a:endParaRPr lang="ar-IQ"/>
          </a:p>
        </p:txBody>
      </p:sp>
    </p:spTree>
    <p:extLst>
      <p:ext uri="{BB962C8B-B14F-4D97-AF65-F5344CB8AC3E}">
        <p14:creationId xmlns:p14="http://schemas.microsoft.com/office/powerpoint/2010/main" val="1458501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D59975A-5556-3D24-F0FD-BCB7F104E916}"/>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تاريخ 2">
            <a:extLst>
              <a:ext uri="{FF2B5EF4-FFF2-40B4-BE49-F238E27FC236}">
                <a16:creationId xmlns:a16="http://schemas.microsoft.com/office/drawing/2014/main" id="{B4D4DFE4-2231-5F02-D5B1-CDE2919E3ABF}"/>
              </a:ext>
            </a:extLst>
          </p:cNvPr>
          <p:cNvSpPr>
            <a:spLocks noGrp="1"/>
          </p:cNvSpPr>
          <p:nvPr>
            <p:ph type="dt" sz="half" idx="10"/>
          </p:nvPr>
        </p:nvSpPr>
        <p:spPr/>
        <p:txBody>
          <a:bodyPr/>
          <a:lstStyle/>
          <a:p>
            <a:fld id="{983B544F-D2B3-294C-89A3-C7D00956AF49}" type="datetimeFigureOut">
              <a:rPr lang="ar-IQ" smtClean="0"/>
              <a:t>22‏/4‏/1447</a:t>
            </a:fld>
            <a:endParaRPr lang="ar-IQ"/>
          </a:p>
        </p:txBody>
      </p:sp>
      <p:sp>
        <p:nvSpPr>
          <p:cNvPr id="4" name="عنصر نائب للتذييل 3">
            <a:extLst>
              <a:ext uri="{FF2B5EF4-FFF2-40B4-BE49-F238E27FC236}">
                <a16:creationId xmlns:a16="http://schemas.microsoft.com/office/drawing/2014/main" id="{EE56FB77-2B1A-3A11-BF5F-9EE9CBB5E7B7}"/>
              </a:ext>
            </a:extLst>
          </p:cNvPr>
          <p:cNvSpPr>
            <a:spLocks noGrp="1"/>
          </p:cNvSpPr>
          <p:nvPr>
            <p:ph type="ftr" sz="quarter" idx="11"/>
          </p:nvPr>
        </p:nvSpPr>
        <p:spPr/>
        <p:txBody>
          <a:bodyPr/>
          <a:lstStyle/>
          <a:p>
            <a:endParaRPr lang="ar-IQ"/>
          </a:p>
        </p:txBody>
      </p:sp>
      <p:sp>
        <p:nvSpPr>
          <p:cNvPr id="5" name="عنصر نائب لرقم الشريحة 4">
            <a:extLst>
              <a:ext uri="{FF2B5EF4-FFF2-40B4-BE49-F238E27FC236}">
                <a16:creationId xmlns:a16="http://schemas.microsoft.com/office/drawing/2014/main" id="{EA5A22E0-DCA2-1155-EE32-87E0471C7313}"/>
              </a:ext>
            </a:extLst>
          </p:cNvPr>
          <p:cNvSpPr>
            <a:spLocks noGrp="1"/>
          </p:cNvSpPr>
          <p:nvPr>
            <p:ph type="sldNum" sz="quarter" idx="12"/>
          </p:nvPr>
        </p:nvSpPr>
        <p:spPr/>
        <p:txBody>
          <a:bodyPr/>
          <a:lstStyle/>
          <a:p>
            <a:fld id="{56672D20-B7EB-2E45-8A26-2BB62DAEA554}" type="slidenum">
              <a:rPr lang="ar-IQ" smtClean="0"/>
              <a:t>‹#›</a:t>
            </a:fld>
            <a:endParaRPr lang="ar-IQ"/>
          </a:p>
        </p:txBody>
      </p:sp>
    </p:spTree>
    <p:extLst>
      <p:ext uri="{BB962C8B-B14F-4D97-AF65-F5344CB8AC3E}">
        <p14:creationId xmlns:p14="http://schemas.microsoft.com/office/powerpoint/2010/main" val="1342600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974E1F20-4007-ACAB-6A60-F51E8DECD316}"/>
              </a:ext>
            </a:extLst>
          </p:cNvPr>
          <p:cNvSpPr>
            <a:spLocks noGrp="1"/>
          </p:cNvSpPr>
          <p:nvPr>
            <p:ph type="dt" sz="half" idx="10"/>
          </p:nvPr>
        </p:nvSpPr>
        <p:spPr/>
        <p:txBody>
          <a:bodyPr/>
          <a:lstStyle/>
          <a:p>
            <a:fld id="{983B544F-D2B3-294C-89A3-C7D00956AF49}" type="datetimeFigureOut">
              <a:rPr lang="ar-IQ" smtClean="0"/>
              <a:t>22‏/4‏/1447</a:t>
            </a:fld>
            <a:endParaRPr lang="ar-IQ"/>
          </a:p>
        </p:txBody>
      </p:sp>
      <p:sp>
        <p:nvSpPr>
          <p:cNvPr id="3" name="عنصر نائب للتذييل 2">
            <a:extLst>
              <a:ext uri="{FF2B5EF4-FFF2-40B4-BE49-F238E27FC236}">
                <a16:creationId xmlns:a16="http://schemas.microsoft.com/office/drawing/2014/main" id="{687B033A-7D96-12C0-8C48-46568993E64D}"/>
              </a:ext>
            </a:extLst>
          </p:cNvPr>
          <p:cNvSpPr>
            <a:spLocks noGrp="1"/>
          </p:cNvSpPr>
          <p:nvPr>
            <p:ph type="ftr" sz="quarter" idx="11"/>
          </p:nvPr>
        </p:nvSpPr>
        <p:spPr/>
        <p:txBody>
          <a:bodyPr/>
          <a:lstStyle/>
          <a:p>
            <a:endParaRPr lang="ar-IQ"/>
          </a:p>
        </p:txBody>
      </p:sp>
      <p:sp>
        <p:nvSpPr>
          <p:cNvPr id="4" name="عنصر نائب لرقم الشريحة 3">
            <a:extLst>
              <a:ext uri="{FF2B5EF4-FFF2-40B4-BE49-F238E27FC236}">
                <a16:creationId xmlns:a16="http://schemas.microsoft.com/office/drawing/2014/main" id="{C0BDE5DF-AC97-72F9-179A-09E253689EEB}"/>
              </a:ext>
            </a:extLst>
          </p:cNvPr>
          <p:cNvSpPr>
            <a:spLocks noGrp="1"/>
          </p:cNvSpPr>
          <p:nvPr>
            <p:ph type="sldNum" sz="quarter" idx="12"/>
          </p:nvPr>
        </p:nvSpPr>
        <p:spPr/>
        <p:txBody>
          <a:bodyPr/>
          <a:lstStyle/>
          <a:p>
            <a:fld id="{56672D20-B7EB-2E45-8A26-2BB62DAEA554}" type="slidenum">
              <a:rPr lang="ar-IQ" smtClean="0"/>
              <a:t>‹#›</a:t>
            </a:fld>
            <a:endParaRPr lang="ar-IQ"/>
          </a:p>
        </p:txBody>
      </p:sp>
    </p:spTree>
    <p:extLst>
      <p:ext uri="{BB962C8B-B14F-4D97-AF65-F5344CB8AC3E}">
        <p14:creationId xmlns:p14="http://schemas.microsoft.com/office/powerpoint/2010/main" val="429337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8D22A07-CB32-3BAD-0012-14F49DEC2461}"/>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IQ"/>
          </a:p>
        </p:txBody>
      </p:sp>
      <p:sp>
        <p:nvSpPr>
          <p:cNvPr id="3" name="عنصر نائب للمحتوى 2">
            <a:extLst>
              <a:ext uri="{FF2B5EF4-FFF2-40B4-BE49-F238E27FC236}">
                <a16:creationId xmlns:a16="http://schemas.microsoft.com/office/drawing/2014/main" id="{3A169C37-4CCF-4DD2-F156-3710694A01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نص 3">
            <a:extLst>
              <a:ext uri="{FF2B5EF4-FFF2-40B4-BE49-F238E27FC236}">
                <a16:creationId xmlns:a16="http://schemas.microsoft.com/office/drawing/2014/main" id="{527E33E8-01CD-D0A4-587F-9F65D89931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AA168DE9-6C3E-9755-7D36-EB4BA3D82672}"/>
              </a:ext>
            </a:extLst>
          </p:cNvPr>
          <p:cNvSpPr>
            <a:spLocks noGrp="1"/>
          </p:cNvSpPr>
          <p:nvPr>
            <p:ph type="dt" sz="half" idx="10"/>
          </p:nvPr>
        </p:nvSpPr>
        <p:spPr/>
        <p:txBody>
          <a:bodyPr/>
          <a:lstStyle/>
          <a:p>
            <a:fld id="{983B544F-D2B3-294C-89A3-C7D00956AF49}" type="datetimeFigureOut">
              <a:rPr lang="ar-IQ" smtClean="0"/>
              <a:t>22‏/4‏/1447</a:t>
            </a:fld>
            <a:endParaRPr lang="ar-IQ"/>
          </a:p>
        </p:txBody>
      </p:sp>
      <p:sp>
        <p:nvSpPr>
          <p:cNvPr id="6" name="عنصر نائب للتذييل 5">
            <a:extLst>
              <a:ext uri="{FF2B5EF4-FFF2-40B4-BE49-F238E27FC236}">
                <a16:creationId xmlns:a16="http://schemas.microsoft.com/office/drawing/2014/main" id="{D47D45F2-FCE4-67FA-0E30-BAEB33FDF797}"/>
              </a:ext>
            </a:extLst>
          </p:cNvPr>
          <p:cNvSpPr>
            <a:spLocks noGrp="1"/>
          </p:cNvSpPr>
          <p:nvPr>
            <p:ph type="ftr" sz="quarter" idx="11"/>
          </p:nvPr>
        </p:nvSpPr>
        <p:spPr/>
        <p:txBody>
          <a:bodyPr/>
          <a:lstStyle/>
          <a:p>
            <a:endParaRPr lang="ar-IQ"/>
          </a:p>
        </p:txBody>
      </p:sp>
      <p:sp>
        <p:nvSpPr>
          <p:cNvPr id="7" name="عنصر نائب لرقم الشريحة 6">
            <a:extLst>
              <a:ext uri="{FF2B5EF4-FFF2-40B4-BE49-F238E27FC236}">
                <a16:creationId xmlns:a16="http://schemas.microsoft.com/office/drawing/2014/main" id="{937150E8-5A4E-BEA3-36FE-38D0A89DBDCB}"/>
              </a:ext>
            </a:extLst>
          </p:cNvPr>
          <p:cNvSpPr>
            <a:spLocks noGrp="1"/>
          </p:cNvSpPr>
          <p:nvPr>
            <p:ph type="sldNum" sz="quarter" idx="12"/>
          </p:nvPr>
        </p:nvSpPr>
        <p:spPr/>
        <p:txBody>
          <a:bodyPr/>
          <a:lstStyle/>
          <a:p>
            <a:fld id="{56672D20-B7EB-2E45-8A26-2BB62DAEA554}" type="slidenum">
              <a:rPr lang="ar-IQ" smtClean="0"/>
              <a:t>‹#›</a:t>
            </a:fld>
            <a:endParaRPr lang="ar-IQ"/>
          </a:p>
        </p:txBody>
      </p:sp>
    </p:spTree>
    <p:extLst>
      <p:ext uri="{BB962C8B-B14F-4D97-AF65-F5344CB8AC3E}">
        <p14:creationId xmlns:p14="http://schemas.microsoft.com/office/powerpoint/2010/main" val="1702308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29F5356-FB23-79C0-F685-2B9624A8C82D}"/>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IQ"/>
          </a:p>
        </p:txBody>
      </p:sp>
      <p:sp>
        <p:nvSpPr>
          <p:cNvPr id="3" name="عنصر نائب للصورة 2">
            <a:extLst>
              <a:ext uri="{FF2B5EF4-FFF2-40B4-BE49-F238E27FC236}">
                <a16:creationId xmlns:a16="http://schemas.microsoft.com/office/drawing/2014/main" id="{A911226A-C5C1-764B-C0F3-F7E762C0C6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a:extLst>
              <a:ext uri="{FF2B5EF4-FFF2-40B4-BE49-F238E27FC236}">
                <a16:creationId xmlns:a16="http://schemas.microsoft.com/office/drawing/2014/main" id="{14F4D1C9-AFA4-E1D6-13AC-CA7B1E77F7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5C12E56C-295F-FF58-E433-CE6BFB2D6EE0}"/>
              </a:ext>
            </a:extLst>
          </p:cNvPr>
          <p:cNvSpPr>
            <a:spLocks noGrp="1"/>
          </p:cNvSpPr>
          <p:nvPr>
            <p:ph type="dt" sz="half" idx="10"/>
          </p:nvPr>
        </p:nvSpPr>
        <p:spPr/>
        <p:txBody>
          <a:bodyPr/>
          <a:lstStyle/>
          <a:p>
            <a:fld id="{983B544F-D2B3-294C-89A3-C7D00956AF49}" type="datetimeFigureOut">
              <a:rPr lang="ar-IQ" smtClean="0"/>
              <a:t>22‏/4‏/1447</a:t>
            </a:fld>
            <a:endParaRPr lang="ar-IQ"/>
          </a:p>
        </p:txBody>
      </p:sp>
      <p:sp>
        <p:nvSpPr>
          <p:cNvPr id="6" name="عنصر نائب للتذييل 5">
            <a:extLst>
              <a:ext uri="{FF2B5EF4-FFF2-40B4-BE49-F238E27FC236}">
                <a16:creationId xmlns:a16="http://schemas.microsoft.com/office/drawing/2014/main" id="{384F4900-4A51-B8F0-27D5-E79E61C6429B}"/>
              </a:ext>
            </a:extLst>
          </p:cNvPr>
          <p:cNvSpPr>
            <a:spLocks noGrp="1"/>
          </p:cNvSpPr>
          <p:nvPr>
            <p:ph type="ftr" sz="quarter" idx="11"/>
          </p:nvPr>
        </p:nvSpPr>
        <p:spPr/>
        <p:txBody>
          <a:bodyPr/>
          <a:lstStyle/>
          <a:p>
            <a:endParaRPr lang="ar-IQ"/>
          </a:p>
        </p:txBody>
      </p:sp>
      <p:sp>
        <p:nvSpPr>
          <p:cNvPr id="7" name="عنصر نائب لرقم الشريحة 6">
            <a:extLst>
              <a:ext uri="{FF2B5EF4-FFF2-40B4-BE49-F238E27FC236}">
                <a16:creationId xmlns:a16="http://schemas.microsoft.com/office/drawing/2014/main" id="{C5F496F9-2FD5-E546-2B51-94DCBFEA4171}"/>
              </a:ext>
            </a:extLst>
          </p:cNvPr>
          <p:cNvSpPr>
            <a:spLocks noGrp="1"/>
          </p:cNvSpPr>
          <p:nvPr>
            <p:ph type="sldNum" sz="quarter" idx="12"/>
          </p:nvPr>
        </p:nvSpPr>
        <p:spPr/>
        <p:txBody>
          <a:bodyPr/>
          <a:lstStyle/>
          <a:p>
            <a:fld id="{56672D20-B7EB-2E45-8A26-2BB62DAEA554}" type="slidenum">
              <a:rPr lang="ar-IQ" smtClean="0"/>
              <a:t>‹#›</a:t>
            </a:fld>
            <a:endParaRPr lang="ar-IQ"/>
          </a:p>
        </p:txBody>
      </p:sp>
    </p:spTree>
    <p:extLst>
      <p:ext uri="{BB962C8B-B14F-4D97-AF65-F5344CB8AC3E}">
        <p14:creationId xmlns:p14="http://schemas.microsoft.com/office/powerpoint/2010/main" val="2878358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E21B46D5-490E-F9D9-5D6A-D929619A85E4}"/>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endParaRPr lang="ar-IQ"/>
          </a:p>
        </p:txBody>
      </p:sp>
      <p:sp>
        <p:nvSpPr>
          <p:cNvPr id="3" name="عنصر نائب للنص 2">
            <a:extLst>
              <a:ext uri="{FF2B5EF4-FFF2-40B4-BE49-F238E27FC236}">
                <a16:creationId xmlns:a16="http://schemas.microsoft.com/office/drawing/2014/main" id="{32B32313-5614-5F6E-7282-B82E39BC8B89}"/>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id="{CFC82002-2097-2838-8AA3-7D2935BE3DA4}"/>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983B544F-D2B3-294C-89A3-C7D00956AF49}" type="datetimeFigureOut">
              <a:rPr lang="ar-IQ" smtClean="0"/>
              <a:t>22‏/4‏/1447</a:t>
            </a:fld>
            <a:endParaRPr lang="ar-IQ"/>
          </a:p>
        </p:txBody>
      </p:sp>
      <p:sp>
        <p:nvSpPr>
          <p:cNvPr id="5" name="عنصر نائب للتذييل 4">
            <a:extLst>
              <a:ext uri="{FF2B5EF4-FFF2-40B4-BE49-F238E27FC236}">
                <a16:creationId xmlns:a16="http://schemas.microsoft.com/office/drawing/2014/main" id="{72A0C4FF-FA29-8F02-043B-63234277C0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a:extLst>
              <a:ext uri="{FF2B5EF4-FFF2-40B4-BE49-F238E27FC236}">
                <a16:creationId xmlns:a16="http://schemas.microsoft.com/office/drawing/2014/main" id="{C2F49E54-E0BD-2D9D-D5B2-A691E116CC8D}"/>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6672D20-B7EB-2E45-8A26-2BB62DAEA554}" type="slidenum">
              <a:rPr lang="ar-IQ" smtClean="0"/>
              <a:t>‹#›</a:t>
            </a:fld>
            <a:endParaRPr lang="ar-IQ"/>
          </a:p>
        </p:txBody>
      </p:sp>
    </p:spTree>
    <p:extLst>
      <p:ext uri="{BB962C8B-B14F-4D97-AF65-F5344CB8AC3E}">
        <p14:creationId xmlns:p14="http://schemas.microsoft.com/office/powerpoint/2010/main" val="3958490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a:extLst>
              <a:ext uri="{FF2B5EF4-FFF2-40B4-BE49-F238E27FC236}">
                <a16:creationId xmlns:a16="http://schemas.microsoft.com/office/drawing/2014/main" id="{0A86A4C1-153F-5A2C-F9A8-ED1183837F88}"/>
              </a:ext>
            </a:extLst>
          </p:cNvPr>
          <p:cNvSpPr>
            <a:spLocks noGrp="1"/>
          </p:cNvSpPr>
          <p:nvPr>
            <p:ph type="subTitle" idx="1"/>
          </p:nvPr>
        </p:nvSpPr>
        <p:spPr>
          <a:xfrm>
            <a:off x="1805934" y="1031550"/>
            <a:ext cx="9144000" cy="6115891"/>
          </a:xfrm>
        </p:spPr>
        <p:txBody>
          <a:bodyPr>
            <a:normAutofit/>
          </a:bodyPr>
          <a:lstStyle/>
          <a:p>
            <a:r>
              <a:rPr lang="ar-SA" dirty="0"/>
              <a:t>ثانيا.تعدد الزوجات خلافاً لقانون الأحوال الشخصية </a:t>
            </a:r>
          </a:p>
          <a:p>
            <a:r>
              <a:rPr lang="ar-SA" dirty="0"/>
              <a:t>ثالثاً-جريمة افشاء الاسرار وفقاً للمادة٤٣٧ من قانون العقوبات العراقي رقم ١١١ لسنة ١٩٦٩ المعدل</a:t>
            </a:r>
          </a:p>
          <a:p>
            <a:r>
              <a:rPr lang="ar-IQ" b="0" i="0" dirty="0">
                <a:effectLst/>
                <a:latin typeface="Helvetica" pitchFamily="2" charset="0"/>
              </a:rPr>
              <a:t>فأجاز المشرع الصلح بموافقة المحكمة في حالة ارتكاب جريمة إفشاء الأسرار بالكيفية المنصوص عليها في م / 437 عقوبات أي في حالة إفشاء الأسرار التي يعلم بها</a:t>
            </a:r>
            <a:endParaRPr lang="ar-SA" b="0" i="0" dirty="0">
              <a:effectLst/>
              <a:latin typeface="Helvetica" pitchFamily="2" charset="0"/>
            </a:endParaRPr>
          </a:p>
          <a:p>
            <a:r>
              <a:rPr lang="ar-IQ" b="0" i="0" dirty="0">
                <a:effectLst/>
                <a:latin typeface="Helvetica" pitchFamily="2" charset="0"/>
              </a:rPr>
              <a:t> الشخص بحكم وظيفته او أي مهنة يعمل بها واذا استخدم مثل هذا الافشاء لمنفعته او منفعة شخص اخر الا في حالة الاذن بالافشاء لهذا السر من قبل صاحب الشأن او كان إفشاء السر ضرورياً للاخبار به عن جناية او جنحة او منع ارتكابها . فالمشرع اذن بقبول الصلح في هذه الحالة ولكن بشرط ان لا تكون الجريمة قد وقعت على مكلف بخدمة عامة في أثناء قيامه بواجبه او بسببه</a:t>
            </a:r>
            <a:endParaRPr lang="ar-IQ" dirty="0">
              <a:effectLst/>
              <a:latin typeface="Helvetica" pitchFamily="2" charset="0"/>
            </a:endParaRPr>
          </a:p>
          <a:p>
            <a:endParaRPr lang="ar-IQ" dirty="0">
              <a:effectLst/>
              <a:latin typeface=".AppleSystemUIFont"/>
            </a:endParaRPr>
          </a:p>
          <a:p>
            <a:endParaRPr lang="ar-IQ" dirty="0"/>
          </a:p>
        </p:txBody>
      </p:sp>
      <p:sp>
        <p:nvSpPr>
          <p:cNvPr id="5" name="عنوان 4">
            <a:extLst>
              <a:ext uri="{FF2B5EF4-FFF2-40B4-BE49-F238E27FC236}">
                <a16:creationId xmlns:a16="http://schemas.microsoft.com/office/drawing/2014/main" id="{4FF8EE11-E2E2-3118-64ED-C439B76342FF}"/>
              </a:ext>
            </a:extLst>
          </p:cNvPr>
          <p:cNvSpPr>
            <a:spLocks noGrp="1"/>
          </p:cNvSpPr>
          <p:nvPr>
            <p:ph type="ctrTitle"/>
          </p:nvPr>
        </p:nvSpPr>
        <p:spPr>
          <a:xfrm>
            <a:off x="683608" y="-2658102"/>
            <a:ext cx="11952518" cy="2037870"/>
          </a:xfrm>
        </p:spPr>
        <p:txBody>
          <a:bodyPr/>
          <a:lstStyle/>
          <a:p>
            <a:r>
              <a:rPr lang="ar-SA" dirty="0"/>
              <a:t>الجرائم التي يجوز الصلح فيها</a:t>
            </a:r>
            <a:endParaRPr lang="ar-IQ" dirty="0"/>
          </a:p>
        </p:txBody>
      </p:sp>
    </p:spTree>
    <p:extLst>
      <p:ext uri="{BB962C8B-B14F-4D97-AF65-F5344CB8AC3E}">
        <p14:creationId xmlns:p14="http://schemas.microsoft.com/office/powerpoint/2010/main" val="168738039"/>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شاشة عريضة</PresentationFormat>
  <Slides>1</Slides>
  <Notes>0</Notes>
  <HiddenSlides>0</HiddenSlides>
  <ScaleCrop>false</ScaleCrop>
  <HeadingPairs>
    <vt:vector size="4" baseType="variant">
      <vt:variant>
        <vt:lpstr>نسق</vt:lpstr>
      </vt:variant>
      <vt:variant>
        <vt:i4>1</vt:i4>
      </vt:variant>
      <vt:variant>
        <vt:lpstr>عناوين الشرائح</vt:lpstr>
      </vt:variant>
      <vt:variant>
        <vt:i4>1</vt:i4>
      </vt:variant>
    </vt:vector>
  </HeadingPairs>
  <TitlesOfParts>
    <vt:vector size="2" baseType="lpstr">
      <vt:lpstr>نسق Office</vt:lpstr>
      <vt:lpstr>الجرائم التي يجوز الصلح فيها</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الجرائم التي يجوز الصلح فيها</dc:title>
  <dc:creator>hudahatif200459@gmail.com</dc:creator>
  <cp:lastModifiedBy>hudahatif200459@gmail.com</cp:lastModifiedBy>
  <cp:revision>2</cp:revision>
  <dcterms:created xsi:type="dcterms:W3CDTF">2025-10-14T08:58:53Z</dcterms:created>
  <dcterms:modified xsi:type="dcterms:W3CDTF">2025-10-14T11:02:35Z</dcterms:modified>
</cp:coreProperties>
</file>