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0DD1C3-21BE-89EA-7FF6-E680B5E52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0CB31C8-488F-706F-1801-3F425848B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3FF0F4-A0CF-9E45-8070-900FF957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B50C4C-B13F-6B5E-0212-B435DA1FE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1720D4-02E1-81F8-E2C3-964D528AB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8146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143E7C-9201-3939-F963-B9298A12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BE23E30-672B-1476-CA5D-FADA3C126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53E4A7-9A2A-EFE1-508F-A6E94F1A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B604BA-FC94-73F7-245D-ECFCDDA0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F7B95F-0C8B-324A-0111-B748C36D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50779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F34FE2F-3B9D-389A-8B3F-806924783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BD7F9BF-C2FB-105E-3291-BD4454BFA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44170B-A264-EC63-7789-BB8235C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6E0558-4255-7F05-49B7-0B88D63F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9DFE8D-11B2-872A-9B0E-1D813C5A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107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9FEA38-743D-D37C-620C-2A435B14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CF6C0A-C728-7667-BE60-363B77F01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C637F2-D473-1763-9090-0A20EF38E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4586F2-BA80-A468-F638-38EF1D02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B75D634-0AF8-CFDA-B9F5-A33155AF3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1303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706B06-A337-497A-7461-AF4CDF05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F1BF7C-A872-885D-94E1-B977D6624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D9A64E-8218-F3C3-52C6-DEF3353A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127937-74F2-5AED-5605-69B139E6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87E889-E027-0E56-17AD-2F243D64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1997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F096BC-F600-031B-7D0C-51A918034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C530257-77C7-4A56-B2DC-482C8261F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E09907-35C0-4708-CEED-79E42D609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D8A06C7-8481-17FE-D5F9-C267BEB9A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3FACDF2-4D59-9966-4A96-CA4BFE7CF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CEE85A6-8B65-85ED-DC0E-167BB471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6034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047B7-7FC6-E574-A86C-B93B3A1E1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5C174FD-8CE1-494D-0F5A-538F35AE9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BE8D03-D256-1B78-068F-C1EB100A6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62BE7EF-2387-6922-9A48-41FCD3A7E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B8D3ED9-FA26-1907-80D1-50258318F0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97EE5A6-2A3B-FD83-7576-3D56DB6F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D8B04A2-C647-CF6E-5D08-7896637C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4AE74AB-72C1-D5FC-6AF0-2002B2E9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873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B7BCBB-C236-6A4B-5E4F-158346D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70E3266-1698-A2B6-8F1F-1654F34C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62DDE60-E534-7F09-A600-DFF17164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8AAA6DF-C951-BE26-C8D4-C5168648A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919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BBC9B5E-28DE-4345-EBA5-700B46C91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664F5B4-2EC7-2368-E6C7-D008A5E0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73B2059-011D-2351-AC94-6670CBD08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84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7E6449-4AC9-D3D3-7EAD-EB5AAE01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5F6F55-4775-068B-6EF2-14233523A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C42A252-D1AE-08A9-04CD-15B0DE660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44DEFD-B330-8665-7DE9-4B772A5FA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E64D85B-B65B-7D2D-F42F-BFB55473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3D49DAE-90D0-4E9C-C516-9C76571AE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0208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F46BDD-CEDB-F739-38D6-7A61E4CB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E05243D-2676-3B49-BD4A-FF70C2B6B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51E029E-C838-72A5-055A-4EE8F441C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4E323D6-FEAB-3B30-4328-8222CC9A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CF6DA93-1E53-0FF7-FE2E-6B82CDFA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3BD558-4A1A-0D41-D971-16E7CA6B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582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E2810CC-3659-2D90-CD99-7A9C475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IQ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76E3435-9FD3-9966-C792-2CD852334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D83C6E-DF9A-99CC-37F4-24DBE8CAF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57A8F-9038-5545-848F-50B9969FA1D9}" type="datetimeFigureOut">
              <a:rPr lang="ar-IQ" smtClean="0"/>
              <a:t>21‏/4‏/1447</a:t>
            </a:fld>
            <a:endParaRPr lang="ar-IQ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45B373-2457-72FE-8FA3-9C964426E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4133C8-1444-CE31-AF25-C67273805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58AB5-E519-234A-AEE1-28D50F7558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482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D622DB-CCDB-832F-B926-231DF887D3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أنواع الصلح</a:t>
            </a:r>
            <a:endParaRPr lang="ar-IQ" dirty="0"/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DD876F88-BE76-C9FF-85A8-9AB2BF7BB2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b="0" i="0" dirty="0">
                <a:effectLst/>
                <a:latin typeface="UICTFontTextStyleBody"/>
              </a:rPr>
              <a:t>ان الجرائم التي يجوز الصلح عنها هي التي حصرها البند أ من م/٣ من قانون أصول المحاكمات الجزائية المعدل رقم 23 لسنة ١٩٧١ والتي لا يجوز تحريك الدعوى فيها الا بناءً على شكوى من المجني عليه أو من يقوم مقامه قانوناً فالمادة/ ١٩٥ من قانون الأصول الجزائية حددت الجرانم التي يجوز الصلح فيها (16)،</a:t>
            </a:r>
            <a:endParaRPr lang="ar-IQ" dirty="0">
              <a:effectLst/>
              <a:latin typeface=".AppleSystemUIFont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965658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أنواع الصلح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أنواع الصلح</dc:title>
  <dc:creator>hudahatif200459@gmail.com</dc:creator>
  <cp:lastModifiedBy>hudahatif200459@gmail.com</cp:lastModifiedBy>
  <cp:revision>1</cp:revision>
  <dcterms:created xsi:type="dcterms:W3CDTF">2025-10-13T14:10:02Z</dcterms:created>
  <dcterms:modified xsi:type="dcterms:W3CDTF">2025-10-13T14:13:36Z</dcterms:modified>
</cp:coreProperties>
</file>