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5EC220D-B0C3-2B43-1D53-77C888C3B7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167031AE-6D6A-3EA0-5CC4-1720C76A24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IQ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B98B085-3933-86D7-B421-98425376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6BB9D-0510-454B-A97F-47E716337209}" type="datetimeFigureOut">
              <a:rPr lang="ar-IQ" smtClean="0"/>
              <a:t>20‏/4‏/1447</a:t>
            </a:fld>
            <a:endParaRPr lang="ar-IQ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4D7F994-09E5-CBB0-93D7-606D2FCEF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A85841B-C0D6-7280-998F-074605BEF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E7B14-46D7-2E4F-99F2-6E4D0337693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85685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6CB326A-4859-F749-A19F-DA294CC24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121BC66-2F68-05C7-0740-8531C1305E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8DB2AC5-C040-8E4D-0F01-4A8AA164B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6BB9D-0510-454B-A97F-47E716337209}" type="datetimeFigureOut">
              <a:rPr lang="ar-IQ" smtClean="0"/>
              <a:t>20‏/4‏/1447</a:t>
            </a:fld>
            <a:endParaRPr lang="ar-IQ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65DCB50-A441-DCDB-374D-88349C513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B498224-A20D-0352-D356-90BED8266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E7B14-46D7-2E4F-99F2-6E4D0337693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56348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FE885DB-10EC-4644-12EE-DCCF8084B7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76CE043-19C9-1A24-A269-A37C86AAFA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9BECCD3-D4B2-A3B7-B740-A4E3BA631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6BB9D-0510-454B-A97F-47E716337209}" type="datetimeFigureOut">
              <a:rPr lang="ar-IQ" smtClean="0"/>
              <a:t>20‏/4‏/1447</a:t>
            </a:fld>
            <a:endParaRPr lang="ar-IQ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1749D5A-0E90-AF13-E80A-08D3D0697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FEF3B4F-4B7F-6129-7F29-D9707172D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E7B14-46D7-2E4F-99F2-6E4D0337693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868199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038B22D-F1EF-7B82-D0D6-13BAD4C87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672117E-6C8F-2AB9-351F-DFF8CC4CF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FA22C6E-178F-68EA-EFEA-6E60D0875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6BB9D-0510-454B-A97F-47E716337209}" type="datetimeFigureOut">
              <a:rPr lang="ar-IQ" smtClean="0"/>
              <a:t>20‏/4‏/1447</a:t>
            </a:fld>
            <a:endParaRPr lang="ar-IQ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2E5659-722B-37E6-23EE-EEBA0CF9B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301F74D-AED7-563F-C2A1-FEA345F32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E7B14-46D7-2E4F-99F2-6E4D0337693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47672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DA2A356-2FCD-266F-10CB-8DCF12AF9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DD3D97D-7998-4453-D746-770D1068B7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B4A2750-85C9-9609-621C-2BF9295B6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6BB9D-0510-454B-A97F-47E716337209}" type="datetimeFigureOut">
              <a:rPr lang="ar-IQ" smtClean="0"/>
              <a:t>20‏/4‏/1447</a:t>
            </a:fld>
            <a:endParaRPr lang="ar-IQ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4306D38-C14C-7D1D-DAAB-727046931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586EFF4-3AC2-EE8D-E06A-357CBEB0B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E7B14-46D7-2E4F-99F2-6E4D0337693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198342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94F169D-378C-D3F3-FFF4-ABD425784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08A3967-F64D-A337-5DD3-A9C0D9D0E1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A6C2777-2D1A-15DA-29FC-D64C786FEC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F896F46-D99B-A9EA-DC34-E9F9BF6D7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6BB9D-0510-454B-A97F-47E716337209}" type="datetimeFigureOut">
              <a:rPr lang="ar-IQ" smtClean="0"/>
              <a:t>20‏/4‏/1447</a:t>
            </a:fld>
            <a:endParaRPr lang="ar-IQ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D5C14A0-E0F3-0BB9-E104-70161708E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3B0702C-0815-FF47-4300-7DAE35E86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E7B14-46D7-2E4F-99F2-6E4D0337693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101096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5F5DE4-ACF4-1C2C-2F59-53E110AEA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45BE36F-12BB-661F-7C66-3B91CADA80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979C32F-C3BA-BFFE-E804-21C74AA7FB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7E3DD18-AE14-7CA7-12B9-5E40CCD872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012F57F-3344-41A2-541E-05EB978EBF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AADE897-96FF-04FF-2C21-2A472C094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6BB9D-0510-454B-A97F-47E716337209}" type="datetimeFigureOut">
              <a:rPr lang="ar-IQ" smtClean="0"/>
              <a:t>20‏/4‏/1447</a:t>
            </a:fld>
            <a:endParaRPr lang="ar-IQ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CCAE38C-A2BC-77D9-7E88-9FD6E1BCD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3488F7B7-B562-61A3-C503-B0FAE1E8D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E7B14-46D7-2E4F-99F2-6E4D0337693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070099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3EC927-2E3F-37B8-9597-FDB9E6E36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50B7351-8B4C-6087-B2FC-B495E8737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6BB9D-0510-454B-A97F-47E716337209}" type="datetimeFigureOut">
              <a:rPr lang="ar-IQ" smtClean="0"/>
              <a:t>20‏/4‏/1447</a:t>
            </a:fld>
            <a:endParaRPr lang="ar-IQ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5BCB921-2CB0-B1D0-0135-EBA79C2B1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145759A-E16F-9C5B-7631-D4D9EFF32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E7B14-46D7-2E4F-99F2-6E4D0337693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725493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5269965-407F-CAAE-DFB1-F6419A9FB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6BB9D-0510-454B-A97F-47E716337209}" type="datetimeFigureOut">
              <a:rPr lang="ar-IQ" smtClean="0"/>
              <a:t>20‏/4‏/1447</a:t>
            </a:fld>
            <a:endParaRPr lang="ar-IQ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D4CFBFD8-FB60-1F51-A14B-8963E3891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940B191A-673D-CDD8-475A-F292AE578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E7B14-46D7-2E4F-99F2-6E4D0337693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394518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246B3A2-4B4F-9C7F-7E36-99784BADD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81EF2E3-2B92-DF57-EC23-28CBEF2F0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A3FAD3F-53D9-CA77-8522-1F6EA184DD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4236FAE-E6BD-C13C-59C7-21ACEB53F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6BB9D-0510-454B-A97F-47E716337209}" type="datetimeFigureOut">
              <a:rPr lang="ar-IQ" smtClean="0"/>
              <a:t>20‏/4‏/1447</a:t>
            </a:fld>
            <a:endParaRPr lang="ar-IQ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C460381-63A7-FA8F-52C6-21E37A6F6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29AE427-C0E6-1F1D-058C-72E2C6CEB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E7B14-46D7-2E4F-99F2-6E4D0337693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152788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ABFA660-9F74-58B5-EBC7-B4F126ED0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9DACA501-1180-C4B4-FDAA-554E56129B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29E3E23-29BE-D400-AAFA-0B1BA70FD5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9C4C539-E312-8D7E-845B-15B80A69A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6BB9D-0510-454B-A97F-47E716337209}" type="datetimeFigureOut">
              <a:rPr lang="ar-IQ" smtClean="0"/>
              <a:t>20‏/4‏/1447</a:t>
            </a:fld>
            <a:endParaRPr lang="ar-IQ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A91D16B-CD24-ED22-AB4D-AA5F789AA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92032B4-E55A-06FF-DBD2-D86C27926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E7B14-46D7-2E4F-99F2-6E4D0337693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57274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90EC884A-1E58-30BE-AD54-EA5A97FBA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87A628B-1542-54AC-5F2A-DE37661637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650E4D1-7178-CEC0-30E1-02FE5D49A6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6BB9D-0510-454B-A97F-47E716337209}" type="datetimeFigureOut">
              <a:rPr lang="ar-IQ" smtClean="0"/>
              <a:t>20‏/4‏/1447</a:t>
            </a:fld>
            <a:endParaRPr lang="ar-IQ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AC942F2-0E71-184E-6B3A-B8AA53BD74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8452E1A-795C-B28F-45B4-D62FE6A1D5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E7B14-46D7-2E4F-99F2-6E4D0337693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781625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9C094E4-DEBF-F08E-0201-A7B7C490C6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EA5B5C1-C24B-F31F-13F3-6DA2282958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049315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F460809-B439-DD8D-4BC0-9BCB2390E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الصلح كطريق خاص من طرق انقضاء الدعوى الجزائية </a:t>
            </a:r>
            <a:br>
              <a:rPr lang="ar-SA" dirty="0"/>
            </a:br>
            <a:r>
              <a:rPr lang="ar-SA" dirty="0"/>
              <a:t>مفهوم الصلح</a:t>
            </a:r>
            <a:endParaRPr lang="ar-IQ" dirty="0"/>
          </a:p>
        </p:txBody>
      </p:sp>
      <p:pic>
        <p:nvPicPr>
          <p:cNvPr id="6" name="عنصر نائب للمحتوى 5">
            <a:extLst>
              <a:ext uri="{FF2B5EF4-FFF2-40B4-BE49-F238E27FC236}">
                <a16:creationId xmlns:a16="http://schemas.microsoft.com/office/drawing/2014/main" id="{BB503C89-D262-CEC4-DBF6-F6D67FF8CE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36216" y="1825625"/>
            <a:ext cx="4919567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57753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شاشة عريضة</PresentationFormat>
  <Slides>2</Slides>
  <Notes>0</Notes>
  <HiddenSlides>0</HiddenSlide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نسق Office</vt:lpstr>
      <vt:lpstr>عرض تقديمي في PowerPoint</vt:lpstr>
      <vt:lpstr>الصلح كطريق خاص من طرق انقضاء الدعوى الجزائية  مفهوم الصلح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hudahatif200459@gmail.com</dc:creator>
  <cp:lastModifiedBy>hudahatif200459@gmail.com</cp:lastModifiedBy>
  <cp:revision>2</cp:revision>
  <dcterms:created xsi:type="dcterms:W3CDTF">2025-10-12T20:55:23Z</dcterms:created>
  <dcterms:modified xsi:type="dcterms:W3CDTF">2025-10-12T20:59:56Z</dcterms:modified>
</cp:coreProperties>
</file>