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62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D7F8E3-00DA-43F6-B3B8-566E08523B27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39FC57-24DC-4412-AFFD-AF58F066212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105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smtClean="0"/>
              <a:t>اهداف المحاضرة :</a:t>
            </a:r>
          </a:p>
          <a:p>
            <a:r>
              <a:rPr lang="ar-IQ" dirty="0" smtClean="0"/>
              <a:t>1- المام الطلبة بمفهوم المصارف التجارية</a:t>
            </a:r>
            <a:r>
              <a:rPr lang="ar-IQ" baseline="0" dirty="0" smtClean="0"/>
              <a:t> والبنوك المركزية وماهي الفوارق الوظيفية بين الاثنين</a:t>
            </a:r>
          </a:p>
          <a:p>
            <a:r>
              <a:rPr lang="ar-IQ" baseline="0" dirty="0" smtClean="0"/>
              <a:t>2- معرفة الطالب بمفهوم التجارة الخارجية </a:t>
            </a:r>
            <a:endParaRPr lang="ar-IQ" dirty="0" smtClean="0"/>
          </a:p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9FC57-24DC-4412-AFFD-AF58F0662124}" type="slidenum">
              <a:rPr lang="ar-IQ" smtClean="0"/>
              <a:t>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8535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2809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2863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348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9319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917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9521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80799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7972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3988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4957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612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FA23-12E0-4EC4-A04E-2CC04F620E72}" type="datetimeFigureOut">
              <a:rPr lang="ar-IQ" smtClean="0"/>
              <a:t>07/12/1446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3D072-844A-415A-860A-568DCF3F5A8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0380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3042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dirty="0" smtClean="0"/>
              <a:t>المصارف والتجارة الخارجية </a:t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المدرس الدكتور احمد محمود </a:t>
            </a:r>
            <a:br>
              <a:rPr lang="ar-IQ" dirty="0" smtClean="0"/>
            </a:br>
            <a:r>
              <a:rPr lang="ar-IQ" dirty="0" smtClean="0"/>
              <a:t>كلية الحقوق- جامعة النهرين </a:t>
            </a:r>
          </a:p>
          <a:p>
            <a:r>
              <a:rPr lang="en-US" dirty="0" smtClean="0"/>
              <a:t>dr.ahmedm@nahrainuniv.edu.iq</a:t>
            </a:r>
            <a:r>
              <a:rPr lang="ar-IQ" dirty="0" smtClean="0"/>
              <a:t> </a:t>
            </a:r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67976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اسئلة للنقاش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1- ما معنى المصارف وماهي انواعها؟</a:t>
            </a:r>
          </a:p>
          <a:p>
            <a:r>
              <a:rPr lang="ar-IQ" dirty="0" smtClean="0"/>
              <a:t>2- ما هو معنى التجارة الخارجية؟</a:t>
            </a:r>
          </a:p>
          <a:p>
            <a:r>
              <a:rPr lang="ar-IQ" dirty="0" smtClean="0"/>
              <a:t>3- ماهي ادوات السياسة التجارية لحماية المنتج المحلي؟</a:t>
            </a:r>
          </a:p>
          <a:p>
            <a:r>
              <a:rPr lang="ar-IQ" dirty="0" smtClean="0"/>
              <a:t>4- ماهي وظائف المصارف؟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0452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اهداف المحاضرة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 تعريف معنى المصارف وانواعها</a:t>
            </a:r>
          </a:p>
          <a:p>
            <a:r>
              <a:rPr lang="ar-IQ" dirty="0" smtClean="0"/>
              <a:t> تعريف بوظائف المصارف</a:t>
            </a:r>
          </a:p>
          <a:p>
            <a:r>
              <a:rPr lang="ar-IQ" dirty="0" smtClean="0"/>
              <a:t> توضيح معنى التجارة الخارجية</a:t>
            </a:r>
          </a:p>
          <a:p>
            <a:r>
              <a:rPr lang="ar-IQ" dirty="0" smtClean="0"/>
              <a:t> ماهي نظريات التجارة الخارجية</a:t>
            </a:r>
          </a:p>
          <a:p>
            <a:r>
              <a:rPr lang="ar-IQ" dirty="0" smtClean="0"/>
              <a:t>تعريف السياسة التجارية وماهي ادواتها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75631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الفئة المستهدفة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طلبة المرحلة الاولى في كلية الحقوق جامعة النهرين</a:t>
            </a:r>
          </a:p>
          <a:p>
            <a:r>
              <a:rPr lang="ar-IQ" dirty="0" smtClean="0"/>
              <a:t>مكان انعقاد المحاضرة / قاعة </a:t>
            </a:r>
            <a:r>
              <a:rPr lang="en-US" dirty="0" smtClean="0"/>
              <a:t>C</a:t>
            </a:r>
            <a:r>
              <a:rPr lang="ar-IQ" dirty="0" smtClean="0"/>
              <a:t> في الكلية اعلاه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9115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الفترة المحددة للمحاضرة ساعتين موزعة على النحو الاتي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المحاضرة الاولى 45 دقيقة (8:30 -9:15)</a:t>
            </a:r>
          </a:p>
          <a:p>
            <a:r>
              <a:rPr lang="ar-IQ" dirty="0" smtClean="0"/>
              <a:t>استراحة 15 دقيقة (9:15-9:30)</a:t>
            </a:r>
          </a:p>
          <a:p>
            <a:r>
              <a:rPr lang="ar-IQ" dirty="0" smtClean="0"/>
              <a:t>المحاضرة الثانية 45 دقيقة ( 9:30-10:15)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7837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err="1" smtClean="0"/>
              <a:t>اولا:مفهوم</a:t>
            </a:r>
            <a:r>
              <a:rPr lang="ar-IQ" dirty="0" smtClean="0"/>
              <a:t> المصارف وانواعها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يعرف المصرف بانه المناة التي تقبل الودائع المالية من قبل الافراد والهيئات ومن ثم استخدام تلك في دفع السلف والقروض</a:t>
            </a:r>
          </a:p>
          <a:p>
            <a:r>
              <a:rPr lang="ar-IQ" dirty="0" smtClean="0"/>
              <a:t>انواع المصارف :</a:t>
            </a:r>
          </a:p>
          <a:p>
            <a:r>
              <a:rPr lang="ar-IQ" dirty="0" smtClean="0"/>
              <a:t>1- مصارف تجارية</a:t>
            </a:r>
          </a:p>
          <a:p>
            <a:r>
              <a:rPr lang="ar-IQ" dirty="0" smtClean="0"/>
              <a:t>2- بنك مركزي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7969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ثانياً: وظائف المصارف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1- قبول الودائع</a:t>
            </a:r>
          </a:p>
          <a:p>
            <a:r>
              <a:rPr lang="ar-IQ" dirty="0" smtClean="0"/>
              <a:t>2- اقراض الاموال ومنح التسهيلات الائتمانية</a:t>
            </a:r>
          </a:p>
          <a:p>
            <a:r>
              <a:rPr lang="ar-IQ" dirty="0" smtClean="0"/>
              <a:t>3- خلق النقود لزيادة النشاط الاقتصادي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064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ثالثاً: التجارة الخارجية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يقصد بالتجارة </a:t>
            </a:r>
            <a:r>
              <a:rPr lang="ar-IQ" dirty="0" err="1" smtClean="0"/>
              <a:t>الخارجيةهي</a:t>
            </a:r>
            <a:r>
              <a:rPr lang="ar-IQ" dirty="0" smtClean="0"/>
              <a:t> تبادل السلع والخدمات بين دولة وبلد آخر. تشمل عمليات الاستيراد والتصدير والتبادل التجاري بين الدول</a:t>
            </a:r>
          </a:p>
          <a:p>
            <a:r>
              <a:rPr lang="ar-IQ" dirty="0" smtClean="0"/>
              <a:t>تختلف التجارة الخارجية عن التجارة المحلية من حيث </a:t>
            </a:r>
          </a:p>
          <a:p>
            <a:r>
              <a:rPr lang="ar-IQ" dirty="0" smtClean="0"/>
              <a:t>1- حركة رؤوس الاموال والعمل</a:t>
            </a:r>
          </a:p>
          <a:p>
            <a:r>
              <a:rPr lang="ar-IQ" dirty="0" smtClean="0"/>
              <a:t>2- الحواجز المصطنعة</a:t>
            </a:r>
          </a:p>
          <a:p>
            <a:r>
              <a:rPr lang="ar-IQ" dirty="0" smtClean="0"/>
              <a:t>3- اختلافات نقدية</a:t>
            </a:r>
          </a:p>
          <a:p>
            <a:r>
              <a:rPr lang="ar-IQ" dirty="0" smtClean="0"/>
              <a:t>4- اختلافات اخرى سياسية وتنظيمية ولغوية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00060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رابعاً: نظريات التجارة الخارجية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1- نظرية كلاسيكية التي تؤكد ان الدول في حال تخصصها في انتاج سلع يكون لها امكانية على تبادلها بمنتجات دول اخرى فان ذلك سوف يعزز من دخولها الحقيقية</a:t>
            </a:r>
          </a:p>
          <a:p>
            <a:r>
              <a:rPr lang="ar-IQ" dirty="0" smtClean="0"/>
              <a:t>2- النظرية الحديثة تتلخص في ان كل دولة تصدر السلعة التي تتميز في وجود عوامل الانتاج كثيفة ورخيصة التكلفة مقارنة مع انتاج نفس السلعة في دولة اخرى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77537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خامساً: مفهوم السياسة التجارية وادواتها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تعرف السياسة التجارية بانها القيود والتنظيمات التي تتعلق بتجارة الدولة </a:t>
            </a:r>
          </a:p>
          <a:p>
            <a:r>
              <a:rPr lang="ar-IQ" dirty="0" smtClean="0"/>
              <a:t>ادوات السياسة التجارية تتمثل بالاتي:</a:t>
            </a:r>
          </a:p>
          <a:p>
            <a:r>
              <a:rPr lang="ar-IQ" dirty="0" smtClean="0"/>
              <a:t>1- التعرفة الكمركية</a:t>
            </a:r>
          </a:p>
          <a:p>
            <a:r>
              <a:rPr lang="ar-IQ" dirty="0" smtClean="0"/>
              <a:t>2- نظام الحصص</a:t>
            </a:r>
          </a:p>
          <a:p>
            <a:r>
              <a:rPr lang="ar-IQ" dirty="0" smtClean="0"/>
              <a:t>3- سياسة الاغراق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710523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325</Words>
  <Application>Microsoft Office PowerPoint</Application>
  <PresentationFormat>عرض على الشاشة (3:4)‏</PresentationFormat>
  <Paragraphs>50</Paragraphs>
  <Slides>10</Slides>
  <Notes>1</Notes>
  <HiddenSlides>1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المصارف والتجارة الخارجية   </vt:lpstr>
      <vt:lpstr>اهداف المحاضرة</vt:lpstr>
      <vt:lpstr>الفئة المستهدفة</vt:lpstr>
      <vt:lpstr>الفترة المحددة للمحاضرة ساعتين موزعة على النحو الاتي </vt:lpstr>
      <vt:lpstr>اولا:مفهوم المصارف وانواعها </vt:lpstr>
      <vt:lpstr>ثانياً: وظائف المصارف</vt:lpstr>
      <vt:lpstr>ثالثاً: التجارة الخارجية</vt:lpstr>
      <vt:lpstr>رابعاً: نظريات التجارة الخارجية</vt:lpstr>
      <vt:lpstr>خامساً: مفهوم السياسة التجارية وادواتها</vt:lpstr>
      <vt:lpstr>اسئلة للنقاش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المصارف والتجارة الخارجية</dc:title>
  <dc:creator>Maher</dc:creator>
  <cp:lastModifiedBy>Maher</cp:lastModifiedBy>
  <cp:revision>7</cp:revision>
  <dcterms:created xsi:type="dcterms:W3CDTF">2025-06-03T13:34:24Z</dcterms:created>
  <dcterms:modified xsi:type="dcterms:W3CDTF">2025-06-03T14:49:03Z</dcterms:modified>
</cp:coreProperties>
</file>