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66" r:id="rId2"/>
    <p:sldId id="267" r:id="rId3"/>
    <p:sldId id="262" r:id="rId4"/>
    <p:sldId id="261" r:id="rId5"/>
    <p:sldId id="260" r:id="rId6"/>
    <p:sldId id="264" r:id="rId7"/>
    <p:sldId id="265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3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3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0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89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7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0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7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32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4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8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4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77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346715" y="1499802"/>
            <a:ext cx="659958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9240" y="2125478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870" y="484535"/>
            <a:ext cx="1221473" cy="1221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15BD-C9E0-4E2A-B02C-83C6916DD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3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Lecture 10: Administrative Reforms and Modernization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9EDF6-AED7-CEF4-1714-CDFD5BCB3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3250" y="864107"/>
            <a:ext cx="7315200" cy="5120640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Administrative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الإدارية 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Systematic changes aimed at improving the efficiency, transparency, and accountability of public administration.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Objectives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Enhance Efficiency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تعزيز الكفاءة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)Streamline processes and reduce bureaucracy.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Promote 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تعزيز 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)Make administrative actions more open and accessible.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Ensure 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ضمان 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)Hold public officials responsible for their actions.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Improve Service Delivery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تحسين تقديم الخدمات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)Provide better services to citizens.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Digital transformation of government services.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Simplification of administrative procedures.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0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383" y="-145772"/>
            <a:ext cx="11741426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Areas of Administrative Reforms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Structural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الهيكلية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)Reorganizing government institutions to improve functionality.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Procedural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الإجرائية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)Simplifying and standardizing administrative processes.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Technological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التكنولوجية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)Adopting digital tools and e-governance.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Human Resource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إصلاحات الموارد البشرية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)Improving recruitment, training, and performance evaluation of public employees.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-159024"/>
            <a:ext cx="12311269" cy="1325563"/>
          </a:xfrm>
        </p:spPr>
        <p:txBody>
          <a:bodyPr>
            <a:normAutofit/>
          </a:bodyPr>
          <a:lstStyle/>
          <a:p>
            <a:pPr algn="l"/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Modernization of Public Administration </a:t>
            </a:r>
            <a:r>
              <a:rPr lang="ar-IQ" sz="3200" b="1" i="0" dirty="0">
                <a:solidFill>
                  <a:srgbClr val="404040"/>
                </a:solidFill>
                <a:effectLst/>
                <a:latin typeface="Inter"/>
              </a:rPr>
              <a:t>تحديث الإدارة العامة)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endParaRPr lang="ar-IQ" sz="32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process of updating and improving public administration to meet contemporary challenges and citizen expectations.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Components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E-Government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الحكومة الإلكترونية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)Using digital tools to deliver public services.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Data-Driven Decision Making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اتخاذ القرارات القائمة على البيانات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)Using data analytics to improve policies and services.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Citizen-Centric Approach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نهج يركز على المواطن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)Prioritizing the needs and feedback of citizens.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Benefits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Faster and more efficient service delivery.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Greater transparency and accountability.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Enhanced citizen satisfaction.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81" y="-132520"/>
            <a:ext cx="10969487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 Challenges in Administrative Reforms and Modernization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Resistance to Change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مقاومة التغيير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)Bureaucratic inertia and reluctance to adopt new practices.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Resource Constraints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قلة الموارد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)Limited funding and technical expertise.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Digital Divide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الفجوة الرقمية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)Unequal access to technology among citizens.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Maintaining Privacy and Security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الحفاظ على الخصوصية والأمان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)Ensuring data protection in digital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531" y="941050"/>
            <a:ext cx="10396882" cy="1151965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Summary of Lecture 10: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0365" y="1338471"/>
            <a:ext cx="7332317" cy="502257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Reforms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aim to improve efficiency, transparency, accountability, and service delivery in public administration.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Areas of Reform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structural, procedural, technological, and human resource improvements.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Modernization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involves adopting e-government, data-driven decision-making, and a citizen-centric approach.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resistance to change, resource constraints, the digital divide, and privacy concerns.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6" y="0"/>
            <a:ext cx="10783957" cy="1325563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5321" y="901149"/>
            <a:ext cx="7315201" cy="5128590"/>
          </a:xfrm>
        </p:spPr>
        <p:txBody>
          <a:bodyPr>
            <a:normAutofit fontScale="9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)Systematic changes to improve public administration.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Efficiency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الكفاءة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)Achieving maximum productivity with minimum wasted effort.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)Openness in decision-making and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for actions and decisions.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Service Delivery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تقديم الخدمات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)Providing services to citizens.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Structural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الهيكلية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)Reorganizing government institutions.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Procedural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الإجرائية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)Simplifying administrative processes.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Technological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الإصلاحات التكنولوجية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)Adopting digital tools and e-governance.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Human Resource Reforms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إصلاحات الموارد البشرية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)Improving recruitment and training of public employees.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Modernization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التحديث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)Updating public administration to meet contemporary challenges.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086678"/>
            <a:ext cx="6901070" cy="4611757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11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.E-Government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الحكومة الإلكترونية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)Using digital tools to deliver public services.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12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.Data-Driven Decision Making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اتخاذ القرارات القائمة على البيانات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)Using data analytics to improve policies.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13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.Citizen-Centric Approach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نهج يركز على المواطن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)Prioritizing citizen needs and feedback.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14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.Resistance to Change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مقاومة التغيير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)Reluctance to adopt new practices.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15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.Resource Constraints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قلة الموارد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)Limited funding and technical expertise.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16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.Digital Divide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الفجوة الرقمية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)Unequal access to technology among citizens.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B0F0"/>
                </a:solidFill>
                <a:effectLst/>
                <a:latin typeface="Inter"/>
              </a:rPr>
              <a:t>17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.Privacy and Security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الخصوصية والأمان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)Protecting data in digital systems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7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21" y="2372139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solidFill>
                  <a:schemeClr val="tx1"/>
                </a:solidFill>
              </a:rPr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125</TotalTime>
  <Words>660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Inter</vt:lpstr>
      <vt:lpstr>Times New Roman</vt:lpstr>
      <vt:lpstr>Wingdings 2</vt:lpstr>
      <vt:lpstr>Frame</vt:lpstr>
      <vt:lpstr>University of Nahrain</vt:lpstr>
      <vt:lpstr>Lecture 10: Administrative Reforms and Modernization  </vt:lpstr>
      <vt:lpstr>Key Areas of Administrative Reforms</vt:lpstr>
      <vt:lpstr>Modernization of Public Administration تحديث الإدارة العامة))</vt:lpstr>
      <vt:lpstr>  Challenges in Administrative Reforms and Modernization</vt:lpstr>
      <vt:lpstr>Summary of Lecture 10:</vt:lpstr>
      <vt:lpstr>Glossary of Key Terms (مصطلحات أساسية) 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22</cp:revision>
  <dcterms:created xsi:type="dcterms:W3CDTF">2025-03-13T18:55:52Z</dcterms:created>
  <dcterms:modified xsi:type="dcterms:W3CDTF">2025-10-31T08:57:57Z</dcterms:modified>
</cp:coreProperties>
</file>