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عنوان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الضمان العام للدائنين</a:t>
            </a:r>
          </a:p>
          <a:p>
            <a:r>
              <a:t>في القانون المدني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دعوى الصورية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يستطيع الدائن الطعن في التصرف الصوري الذي يجريه المدين إذا كان من شأنه الإضرار بالدائنين.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الضمان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يوفر الضمان العام حماية للدائنين ويضمن استقرار المعاملات المالية.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تطبيقية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إذا قام المدين ببيع أمواله بقصد تهريبها من الدائنين، يستطيع الدائن استعمال الوسائل القانونية لحماية حقه.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يعد الضمان العام للدائنين من المبادئ الأساسية في نظرية الالتزام في القانون المدني.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الضمان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يقصد بالضمان العام أن جميع أموال المدين الحالية والمستقبلة تكون ضامنة للوفاء بديونه.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القانوني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يقرر القانون المدني أن أموال المدين جميعها تمثل ضماناً عاماً للدائنين دون تخصيص مال معين لدين معين.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الضمان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1- يشمل جميع أموال المدين.</a:t>
            </a:r>
          </a:p>
          <a:p>
            <a:r>
              <a:t>2- يشمل الأموال الحالية والمستقبلة.</a:t>
            </a:r>
          </a:p>
          <a:p>
            <a:r>
              <a:t>3- يشترك فيه جميع الدائنين.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مبدأ المساواة بين الدائنين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الأصل أن الدائنين متساوون في استيفاء حقوقهم من أموال المدين ما لم يوجد سبب قانوني للتفضيل.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الاستثناءات على مبدأ المساواة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قد يفضل بعض الدائنين على غيرهم بسبب:</a:t>
            </a:r>
          </a:p>
          <a:p>
            <a:r>
              <a:t>1- حقوق الامتياز</a:t>
            </a:r>
          </a:p>
          <a:p>
            <a:r>
              <a:t>2- الرهن التأميني</a:t>
            </a:r>
          </a:p>
          <a:p>
            <a:r>
              <a:t>3- الرهن الحيازي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وسائل حماية الضمان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أعطى القانون للدائنين وسائل قانونية لحماية الضمان العام من تصرفات المدين الضارة.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الدعوى غير المباشرة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هي دعوى يستعمل فيها الدائن حقوق مدينه المهمل للمحافظة على الضمان العام.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دعوى عدم نفاذ التصرف (الدعوى البوليصية)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هي دعوى يرفعها الدائن للطعن في تصرفات المدين التي تضر بحقوق الدائنين.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