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عنوان المحاضرة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أوصاف الالتزام</a:t>
            </a:r>
          </a:p>
          <a:p>
            <a:r>
              <a:t>في القانون المدني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الالتزام التخييري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هو الالتزام الذي يكون فيه عدة محال ويبرأ المدين إذا أدى واحداً منها.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الالتزام البدلي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هو الالتزام الذي يكون محله شيئاً واحداً ولكن يجوز للمدين أن يبرأ إذا أدى شيئاً آخر بدلاً عنه.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الفرق بين الالتزام التخييري والبدلي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التخييري: عدة محال للالتزام.</a:t>
            </a:r>
          </a:p>
          <a:p>
            <a:r>
              <a:t>البدلي: محل واحد مع إمكانية استبداله.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أوصاف الالتزام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تساعد أوصاف الالتزام على تنظيم العلاقة بين الدائن والمدين وتحديد وقت وآثار تنفيذ الالتزام.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خاتمة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تعد أوصاف الالتزام من الموضوعات الأساسية في نظرية الالتزام في القانون المدني.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مفهوم أوصاف الالتزام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يقصد بأوصاف الالتزام القيود أو العناصر التي قد تلحق بالالتزام فتؤثر في وجوده أو نفاذه أو انقضائه.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أنواع أوصاف الالتزام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تنقسم أوصاف الالتزام في القانون المدني إلى:</a:t>
            </a:r>
          </a:p>
          <a:p>
            <a:r>
              <a:t>1- الشرط</a:t>
            </a:r>
          </a:p>
          <a:p>
            <a:r>
              <a:t>2- الأجل</a:t>
            </a:r>
          </a:p>
          <a:p>
            <a:r>
              <a:t>3- تعدد محل الالتزام (التخييري والبدلي).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الالتزام المعلق على شرط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هو الالتزام الذي يتوقف وجوده أو زواله على تحقق أمر مستقبل غير محقق الوقوع.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أنواع الشرط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ينقسم الشرط إلى:</a:t>
            </a:r>
          </a:p>
          <a:p>
            <a:r>
              <a:t>1- شرط واقف</a:t>
            </a:r>
          </a:p>
          <a:p>
            <a:r>
              <a:t>2- شرط فاسخ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الشرط الواقف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هو الشرط الذي يتوقف على تحققه نشوء الالتزام، فلا يصبح الالتزام نافذاً إلا إذا تحقق الشرط.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الشرط الفاسخ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هو الشرط الذي يترتب على تحققه زوال الالتزام بعد أن يكون قائماً.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الأجل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الأجل هو أمر مستقبل محقق الوقوع يترتب على حلوله نفاذ الالتزام أو انقضاؤه.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أنواع الأجل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1- أجل واقف: يتوقف تنفيذ الالتزام حتى يحل الأجل.</a:t>
            </a:r>
          </a:p>
          <a:p>
            <a:r>
              <a:t>2- أجل فاسخ: ينقضي الالتزام عند حلول الأجل.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