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normAutofit/>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r>
              <a:rPr lang="ar-IQ" dirty="0"/>
              <a:t>دم الاختصاص العادي او البسيط</a:t>
            </a:r>
          </a:p>
          <a:p>
            <a:endParaRPr lang="ar-IQ" dirty="0"/>
          </a:p>
          <a:p>
            <a:r>
              <a:rPr lang="ar-IQ" dirty="0"/>
              <a:t>وتقتصر حالاته على مخالفة قواعد الاختصاص المتعلقة بالوظيفة الإدارية، وينقسم الى عدم اختصاص من جهة الموضوع، وعدم اختصاص من جهة المكان، وعدم اختصاص من جهة </a:t>
            </a:r>
            <a:r>
              <a:rPr lang="ar-IQ" dirty="0" smtClean="0"/>
              <a:t>الزمان.</a:t>
            </a:r>
            <a:endParaRPr lang="ar-IQ" dirty="0"/>
          </a:p>
          <a:p>
            <a:endParaRPr lang="ar-IQ" dirty="0"/>
          </a:p>
          <a:p>
            <a:r>
              <a:rPr lang="ar-IQ" dirty="0"/>
              <a:t>الا: عدم الاختصاص الموضوعي: وتحقق صورته عدما يصدر قرارا إداريا في موضوع معين يكون من اختصاص موظف او هيئة غير التي قامت </a:t>
            </a:r>
            <a:r>
              <a:rPr lang="ar-IQ" dirty="0" err="1"/>
              <a:t>باصداره</a:t>
            </a:r>
            <a:r>
              <a:rPr lang="ar-IQ" dirty="0"/>
              <a:t>، بمعنى ان يكون موضوع القرار خارج عن اختصاص الموظف او الهيئة التي أصدرت القرار </a:t>
            </a:r>
            <a:r>
              <a:rPr lang="ar-IQ" dirty="0" err="1"/>
              <a:t>وتاخذ</a:t>
            </a:r>
            <a:r>
              <a:rPr lang="ar-IQ" dirty="0"/>
              <a:t> هذه الصورة عدة أوضاع:</a:t>
            </a:r>
            <a:endParaRPr lang="en-US" dirty="0"/>
          </a:p>
        </p:txBody>
      </p:sp>
    </p:spTree>
    <p:extLst>
      <p:ext uri="{BB962C8B-B14F-4D97-AF65-F5344CB8AC3E}">
        <p14:creationId xmlns:p14="http://schemas.microsoft.com/office/powerpoint/2010/main" val="919984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IQ" dirty="0"/>
              <a:t>1- اعتداء سلطة إدارية على اختصاص سلطة إدارية أخرى موازية لها، ومعنى ذلك قيام سلطة إدارية بالتجاوز على اختصاص سلطة إدارية أخرى تكون على قدم المساواة معها، ويلزم لتحقق هذا الوضع استقلال كل سلطة عن الأخرى فلا يكون بينهما رابطة تبعية او اشراف، ويحدث ذلك غالبا في حالة غموض النصوص وتداخل الاختصاصات، مثال ذلك اعتداء وزير على اختصاص وزير اخر، ا اعتداء مدير جهة إدارية على اختصاص لجنة مخولة قانونا بتقدير التعويض المترتب على نزع ملكية للمنفعة العامة، او اعتداء مجلس المحافظة على اختصاصات المحافظ.</a:t>
            </a:r>
          </a:p>
          <a:p>
            <a:endParaRPr lang="ar-IQ" dirty="0"/>
          </a:p>
        </p:txBody>
      </p:sp>
    </p:spTree>
    <p:extLst>
      <p:ext uri="{BB962C8B-B14F-4D97-AF65-F5344CB8AC3E}">
        <p14:creationId xmlns:p14="http://schemas.microsoft.com/office/powerpoint/2010/main" val="369732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r>
              <a:rPr lang="ar-IQ" dirty="0"/>
              <a:t>2- اعتداء سلطة إدارية دنيا على اختصاص سلطة إدارية عليا، ويجب لتحقق هذه الصورة من عدم الاختصاص ان يكون القرار الصادر من السلطة الدنيا او المرؤوس قرارا إداريا بالمعنى الدقيق، وليس مجرد تذكير بقاعدة قانونية او قرار – سابق – صادر من سلطة او رئيس اعلى.</a:t>
            </a:r>
          </a:p>
          <a:p>
            <a:r>
              <a:rPr lang="ar-IQ" dirty="0"/>
              <a:t>وبالرغم من ان هذه الصورة محدودة الشيوع في العمل، لكنها ممكنة الحدوث، ومثالها ان يعتدي وزير على اختصاص مجلس الوزراء </a:t>
            </a:r>
            <a:r>
              <a:rPr lang="ar-IQ" dirty="0" err="1"/>
              <a:t>باصداره</a:t>
            </a:r>
            <a:r>
              <a:rPr lang="ar-IQ" dirty="0"/>
              <a:t> قرار تعيين موظفين على مرتبة خاصة من صلاحية المجلس، ع ملاحظة ان قيام المرؤوس بعمل يدخل في اختصاص رئيسه بناء على التفويض او الحلول لا يعد اعتداء على اختصاص الرئيس ومن ثم لا يعد عملا مشوبا بعيب عدم الاختصاص.</a:t>
            </a:r>
            <a:endParaRPr lang="en-US" dirty="0"/>
          </a:p>
        </p:txBody>
      </p:sp>
    </p:spTree>
    <p:extLst>
      <p:ext uri="{BB962C8B-B14F-4D97-AF65-F5344CB8AC3E}">
        <p14:creationId xmlns:p14="http://schemas.microsoft.com/office/powerpoint/2010/main" val="47317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IQ" dirty="0"/>
              <a:t>3- اعتداء سلطة إدارية عليا على اختصاص سلطة إدارية دنيا، فاذا كان للسلطة الرئاسية حق الاشراف والتوجيه والرقابة على اعمال مرؤوسيها تطبيقا لمبدا السلم الإداري بدون حاجة الى نص، فان هناك حالات يكون للمرؤوس فيها ممارسة اختصاص معين دون ان يكون للرئيس سلطة المساس به </a:t>
            </a:r>
            <a:r>
              <a:rPr lang="ar-IQ" dirty="0" err="1"/>
              <a:t>كالغائه</a:t>
            </a:r>
            <a:r>
              <a:rPr lang="ar-IQ" dirty="0"/>
              <a:t> او تعديله. كما قد يكفل القانون للمرؤوس سلطة القيام بعمل اداري تحت رقابة رئيسه، فلا يجوز للرئيس التدخل الا بعد قيام المرؤوس بالعمل. وقد يكون الاختصاص مشتركا بين الرئيس والمرؤوس اذ يتحتم اشتراكهما معا في العمل ذاته فيمنع في هذه الحالة استقلال الرئيس الإداري وانفراده بالعمل والا عد القرار مشوبا بعدم الاختصاص</a:t>
            </a:r>
            <a:endParaRPr lang="en-US" dirty="0"/>
          </a:p>
        </p:txBody>
      </p:sp>
    </p:spTree>
    <p:extLst>
      <p:ext uri="{BB962C8B-B14F-4D97-AF65-F5344CB8AC3E}">
        <p14:creationId xmlns:p14="http://schemas.microsoft.com/office/powerpoint/2010/main" val="2184657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4- اعتداء السلطة المركزية على اختصاصات الهيئات اللامركزية، فالنظام اللامركزي يعتمد تقسيم الوظائف الإدارية بين سلطة مركزية وهيئات لا مركزية إقليمية او مصلحية، ويمنح الهيئات اللامركزية – تبعا لذلك – الشخصية المعنوية، التي توفر لها قدرا من الاستقلال تحت رقابة او  وصاية السلطة المركزية، الا ان هذه الوصاية يجب ان لا تعني التجاوز على اختصاصات الهيئات اللامركزية، فلا يجوز تعديل قراراتها او استبدالها بغيرها والا عد ذلك عملا مشوبا بعيب عدم الاختصاص.</a:t>
            </a:r>
            <a:endParaRPr lang="en-US" dirty="0"/>
          </a:p>
        </p:txBody>
      </p:sp>
    </p:spTree>
    <p:extLst>
      <p:ext uri="{BB962C8B-B14F-4D97-AF65-F5344CB8AC3E}">
        <p14:creationId xmlns:p14="http://schemas.microsoft.com/office/powerpoint/2010/main" val="17368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0000" lnSpcReduction="20000"/>
          </a:bodyPr>
          <a:lstStyle/>
          <a:p>
            <a:r>
              <a:rPr lang="ar-IQ" dirty="0"/>
              <a:t>ثانيا: عدم الاختصاص الزماني: الى جانب النطاق الاقليمي او المكاني لمباشرة الوظيفة الإدارية او الاختصاص الإداري، هناك – أيضا – نطاق زمني يتعين على السلطة الإدارية، او العضو الإداري، التقيد به، والا كان قراره مشوبا بعيب عدم الاختصاص الزماني فمن المسلم به ان مزاولة الاختصاصات الممنوحة </a:t>
            </a:r>
            <a:r>
              <a:rPr lang="ar-IQ" dirty="0" err="1"/>
              <a:t>لاعضاء</a:t>
            </a:r>
            <a:r>
              <a:rPr lang="ar-IQ" dirty="0"/>
              <a:t> السلطة الإدارية محددة باجل معين وتنتهي بانتهاء هذا الاجل، اذ لا يمكن تصور ان تكون ممارسة الاختصاص مؤبدة، فاذا استقال الوزير او اقيل وجب عليه الكف عن مباشرة اختصاصه والا عدت قراراته معيبة بعيب عدم الاختصاص الزماني، ولا يجوز للجان المشكلة ان تمارس اختصاصها بعد قرار حلها او انتهاء المهمة المكلفة بها، والقرار الصادر من وزير الداخلية بمنع الصيد بعد انتهاء مدة التكاثر المحددة بالقانون يعد مشوبا بعيب عدم الاختصاص الزماني </a:t>
            </a:r>
            <a:r>
              <a:rPr lang="ar-IQ" dirty="0" err="1"/>
              <a:t>لانه</a:t>
            </a:r>
            <a:r>
              <a:rPr lang="ar-IQ" dirty="0"/>
              <a:t> يتضمن تجاوزا على الصلاحيات الزمنية التي منحه إياها القانون. هذا وتتصل قاعدتا عدم رجعية القرارات الإدارية، وعدم ارجاء اثارها للمستقبل بعيب عدم الاختصاص من حيث الزمان، لان عدم احترام القاعدتين المذكورتين يمثل خرقا لقواعد الاختصاص الزماني من جهة واخلالا باستقرار المعاملات القانونية من جهة أخرى</a:t>
            </a:r>
            <a:endParaRPr lang="en-US" dirty="0"/>
          </a:p>
        </p:txBody>
      </p:sp>
    </p:spTree>
    <p:extLst>
      <p:ext uri="{BB962C8B-B14F-4D97-AF65-F5344CB8AC3E}">
        <p14:creationId xmlns:p14="http://schemas.microsoft.com/office/powerpoint/2010/main" val="802786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513931" y="3223895"/>
            <a:ext cx="2095500" cy="1394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يعد عيب عدم الاختصاص احد عيوب المشروعية الخارجية، </a:t>
            </a:r>
            <a:r>
              <a:rPr lang="ar-IQ" dirty="0" err="1"/>
              <a:t>لانه</a:t>
            </a:r>
            <a:r>
              <a:rPr lang="ar-IQ" dirty="0"/>
              <a:t> خارج عن موضوع القرار الصادر من الجهة الإدارية، لكنه من اهم العيوب التي تصيب القرارات الإدارية واظهرها، وهو اول عيب اعتمده قضاء مجلس الدولة الفرنسي لقبول دعوى الالغاء</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ويعني عدم الاختصاص، عدم القدرة على مباشرة عمل قانوني معين، لان المشرع جعله من اختصاص عضو او هيئة أخرى، كما يعني خروج الجهة الإدارية او المسؤول الإداري عند اتخاذه احد القرارات الإدارية عن السلطة او الصلاحيات المحددة له بموجب القوانين واللوائح (</a:t>
            </a:r>
            <a:r>
              <a:rPr lang="ar-IQ" dirty="0" smtClean="0"/>
              <a:t>الأنظمة)فهو </a:t>
            </a:r>
            <a:r>
              <a:rPr lang="ar-IQ" dirty="0"/>
              <a:t>يحدث عندما تتخذ سلطة ما قرارا اسند القانون ولاية اتخاذه الى سلطة أخرى، او بتعبير اخر يحدث عيب عدم الاختصاص عند مخالفة قواعد الاختصاص(</a:t>
            </a:r>
            <a:endParaRPr lang="en-US" dirty="0"/>
          </a:p>
        </p:txBody>
      </p:sp>
    </p:spTree>
    <p:extLst>
      <p:ext uri="{BB962C8B-B14F-4D97-AF65-F5344CB8AC3E}">
        <p14:creationId xmlns:p14="http://schemas.microsoft.com/office/powerpoint/2010/main" val="112706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ar-IQ" dirty="0"/>
              <a:t>وعيب عدم الاختصاص يمكن ان يكون إيجابيا، كان تقوم الجهة الإدارية بعمل لا يدخل ضمن اختصاصها قانونا، كما يمكن ان يكون عدم الاختصاص سلبيا، وصورته ان تمتنع الإدارة عن القيام بعمل اعتقادا منها انه لا يدخل في اختصاصها.</a:t>
            </a:r>
          </a:p>
          <a:p>
            <a:endParaRPr lang="ar-IQ" dirty="0"/>
          </a:p>
          <a:p>
            <a:r>
              <a:rPr lang="ar-IQ" dirty="0"/>
              <a:t>وقد أدى تعريف مفهوم عدم الاختصاص،  الى اثارة وجه الشبه بين الاختصاص والأهلية في القانون الخاص من جهة ان كلاهما يمثل القدرة على القيام بعمل قانوني معين، رغم الفوارق المهمة بينهما:</a:t>
            </a:r>
            <a:endParaRPr lang="en-US" dirty="0"/>
          </a:p>
        </p:txBody>
      </p:sp>
    </p:spTree>
    <p:extLst>
      <p:ext uri="{BB962C8B-B14F-4D97-AF65-F5344CB8AC3E}">
        <p14:creationId xmlns:p14="http://schemas.microsoft.com/office/powerpoint/2010/main" val="986019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IQ" dirty="0"/>
              <a:t>1- فمن حيث الهدف او الغاية فان منع القاصر من التصرف لعدم اهليته، يستهدف حماية مصلحته الشخصية ويندر ان يهدف المنع لغير ذلك، اما تحديد الاختصاص في القانون العام فانه يهدف الى تحقيق المصلحة العامة بوساطة ضمان حسن سير العمل الإداري، والحيلولة دون إساءة استعمال السلطة.</a:t>
            </a:r>
          </a:p>
          <a:p>
            <a:endParaRPr lang="ar-IQ" dirty="0"/>
          </a:p>
          <a:p>
            <a:r>
              <a:rPr lang="ar-IQ" dirty="0"/>
              <a:t>2- ومن حيث السبب فان عدم الاهلية يرد الى عدم النضج العقلي لقاصر، بينما تحديد الاختصاص يهدف الى ضرورة تقسم العمل بين الهيئات الإدارية وتحقيق التخصص في العمل بها يحقق الاجادة والاتقان.</a:t>
            </a:r>
            <a:endParaRPr lang="en-US" dirty="0"/>
          </a:p>
        </p:txBody>
      </p:sp>
    </p:spTree>
    <p:extLst>
      <p:ext uri="{BB962C8B-B14F-4D97-AF65-F5344CB8AC3E}">
        <p14:creationId xmlns:p14="http://schemas.microsoft.com/office/powerpoint/2010/main" val="1507728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r>
              <a:rPr lang="ar-IQ" dirty="0"/>
              <a:t>الاهلية في القانون الخاص هي القاعدة العامة وعدم الاهلية هو الاستثناء، اما بالنسبة للاختصاص فانه لا ينعقد الا بموجب القانون وفي حدوده، اذ لا يتصور ان تمنح سلطة إدارية نفسها بنفسها اختصاصات </a:t>
            </a:r>
            <a:r>
              <a:rPr lang="ar-IQ" dirty="0" smtClean="0"/>
              <a:t>جديدة.</a:t>
            </a:r>
            <a:endParaRPr lang="ar-IQ" dirty="0"/>
          </a:p>
          <a:p>
            <a:endParaRPr lang="ar-IQ" dirty="0"/>
          </a:p>
          <a:p>
            <a:r>
              <a:rPr lang="ar-IQ" dirty="0"/>
              <a:t>4- بطلان العمل الصادر عن ناقص الاهلية يكون نسبيا، ويترتب على ذلك ان له وحده او لنائبه القانوني – حسب الأحوال – إجازة ذلك العمل او التمسك ببطلانه، اما البطلان الذي يصيب العمل الإداري الصادر عن سلطة غير مختصة فانه لا يمكن تصحيحه لاحقا ويجوز لكل ذي مصلحة التمسك به. ويمتاز عيب عدم الاختصاص باتصاله بالنظام العام نظرا </a:t>
            </a:r>
            <a:r>
              <a:rPr lang="ar-IQ" dirty="0" err="1"/>
              <a:t>لاهميته</a:t>
            </a:r>
            <a:r>
              <a:rPr lang="ar-IQ" dirty="0"/>
              <a:t> وخطورته</a:t>
            </a:r>
            <a:endParaRPr lang="en-US" dirty="0"/>
          </a:p>
        </p:txBody>
      </p:sp>
    </p:spTree>
    <p:extLst>
      <p:ext uri="{BB962C8B-B14F-4D97-AF65-F5344CB8AC3E}">
        <p14:creationId xmlns:p14="http://schemas.microsoft.com/office/powerpoint/2010/main" val="975610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IQ" dirty="0"/>
              <a:t>ويترتب على ذلك انه يمكن اثارة الدفع </a:t>
            </a:r>
            <a:r>
              <a:rPr lang="ar-IQ" dirty="0" err="1"/>
              <a:t>بشانه</a:t>
            </a:r>
            <a:r>
              <a:rPr lang="ar-IQ" dirty="0"/>
              <a:t> في اية مرحلة من مراحل التقاضي، وسواء بطلب من الخصوم او من القاضي من تلقاء نفسه. ويحظر الاتفاق على مخالفة قواعد الاختصاص، كما يحظر على اية جهة إدارية التنازل عن اختصاصها الى جهة إدارية أخرى دون تفويض مقرر بمقتضى القانون. ويلاحظ ان ظرف الاستعجال لا يسوغ عيب عدم الاختصاص، اما الظرف الاستثنائي فتحكمه قواعد المشروعية الاستثنائية تحت رقابة القضاء. وتتولى القواعد التشريعية تحديد الاختصاص ضمن هيكل النظام القانون للدولة، فيضطلع الدستور بتحديد قواعد الاختصاص على مستوى السلطات العامة التشريعية والتنفيذية والقضائية،</a:t>
            </a:r>
            <a:endParaRPr lang="en-US" dirty="0"/>
          </a:p>
        </p:txBody>
      </p:sp>
    </p:spTree>
    <p:extLst>
      <p:ext uri="{BB962C8B-B14F-4D97-AF65-F5344CB8AC3E}">
        <p14:creationId xmlns:p14="http://schemas.microsoft.com/office/powerpoint/2010/main" val="206094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ثم يتولى المشرع العادي تعيين اختصاصات الهيئات الفرعية لكل سلطة من تلك السلطات. ولما كان الأثر المترتب على عيب عدم الاختصاص يختلف باختلاف درجة جسامة العيب، لذلك سنعرض لصور هذا العيب لتحديد اثر كل منها، وقد استقر الفقه والقضاء الاداريان – في هذا الشأن – على التسليم بوجود صورتين لعيب عدم الاختصاص: عدم الاختصاص العادي او البسيط، وعدم الاختصاص الجسيم او اغتصاب السلطة.</a:t>
            </a:r>
            <a:endParaRPr lang="en-US" dirty="0"/>
          </a:p>
        </p:txBody>
      </p:sp>
    </p:spTree>
    <p:extLst>
      <p:ext uri="{BB962C8B-B14F-4D97-AF65-F5344CB8AC3E}">
        <p14:creationId xmlns:p14="http://schemas.microsoft.com/office/powerpoint/2010/main" val="66392407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TotalTime>
  <Words>1194</Words>
  <Application>Microsoft Office PowerPoint</Application>
  <PresentationFormat>عرض على الشاشة (3:4)‏</PresentationFormat>
  <Paragraphs>28</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دبوس تثبيت</vt:lpstr>
      <vt:lpstr>محاضرات القضاء الاداري  الكورس الثاني</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3</cp:revision>
  <dcterms:created xsi:type="dcterms:W3CDTF">2026-03-08T16:26:51Z</dcterms:created>
  <dcterms:modified xsi:type="dcterms:W3CDTF">2026-03-09T11:13:43Z</dcterms:modified>
</cp:coreProperties>
</file>