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60" r:id="rId1"/>
  </p:sldMasterIdLst>
  <p:sldIdLst>
    <p:sldId id="256" r:id="rId2"/>
    <p:sldId id="257" r:id="rId3"/>
    <p:sldId id="260" r:id="rId4"/>
    <p:sldId id="261" r:id="rId5"/>
    <p:sldId id="262" r:id="rId6"/>
    <p:sldId id="263" r:id="rId7"/>
    <p:sldId id="264" r:id="rId8"/>
    <p:sldId id="265" r:id="rId9"/>
    <p:sldId id="266" r:id="rId10"/>
    <p:sldId id="267" r:id="rId11"/>
    <p:sldId id="268" r:id="rId12"/>
    <p:sldId id="269" r:id="rId13"/>
    <p:sldId id="270" r:id="rId14"/>
  </p:sldIdLst>
  <p:sldSz cx="9144000" cy="6858000" type="screen4x3"/>
  <p:notesSz cx="6858000" cy="9144000"/>
  <p:defaultText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4380"/>
    <p:restoredTop sz="94660"/>
  </p:normalViewPr>
  <p:slideViewPr>
    <p:cSldViewPr>
      <p:cViewPr varScale="1">
        <p:scale>
          <a:sx n="84" d="100"/>
          <a:sy n="84" d="100"/>
        </p:scale>
        <p:origin x="-1402" y="-6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شريحة عنوان">
    <p:spTree>
      <p:nvGrpSpPr>
        <p:cNvPr id="1" name=""/>
        <p:cNvGrpSpPr/>
        <p:nvPr/>
      </p:nvGrpSpPr>
      <p:grpSpPr>
        <a:xfrm>
          <a:off x="0" y="0"/>
          <a:ext cx="0" cy="0"/>
          <a:chOff x="0" y="0"/>
          <a:chExt cx="0" cy="0"/>
        </a:xfrm>
      </p:grpSpPr>
      <p:grpSp>
        <p:nvGrpSpPr>
          <p:cNvPr id="7" name="Group 15"/>
          <p:cNvGrpSpPr/>
          <p:nvPr/>
        </p:nvGrpSpPr>
        <p:grpSpPr>
          <a:xfrm>
            <a:off x="0" y="0"/>
            <a:ext cx="9144000" cy="6858000"/>
            <a:chOff x="0" y="0"/>
            <a:chExt cx="9144000" cy="6858000"/>
          </a:xfrm>
        </p:grpSpPr>
        <p:sp>
          <p:nvSpPr>
            <p:cNvPr id="8" name="Rectangle 7"/>
            <p:cNvSpPr/>
            <p:nvPr/>
          </p:nvSpPr>
          <p:spPr>
            <a:xfrm>
              <a:off x="0" y="0"/>
              <a:ext cx="7162800" cy="6858000"/>
            </a:xfrm>
            <a:prstGeom prst="rect">
              <a:avLst/>
            </a:prstGeom>
            <a:gradFill flip="none" rotWithShape="1">
              <a:gsLst>
                <a:gs pos="0">
                  <a:srgbClr val="010101">
                    <a:alpha val="51765"/>
                  </a:srgbClr>
                </a:gs>
                <a:gs pos="60000">
                  <a:srgbClr val="FEFEFE">
                    <a:alpha val="0"/>
                  </a:srgb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1143000" y="0"/>
              <a:ext cx="8001000" cy="6858000"/>
            </a:xfrm>
            <a:prstGeom prst="rect">
              <a:avLst/>
            </a:prstGeom>
            <a:gradFill flip="none" rotWithShape="1">
              <a:gsLst>
                <a:gs pos="0">
                  <a:srgbClr val="010101">
                    <a:alpha val="56000"/>
                  </a:srgbClr>
                </a:gs>
                <a:gs pos="61000">
                  <a:srgbClr val="FEFEFE">
                    <a:alpha val="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0" name="Freeform 9"/>
          <p:cNvSpPr/>
          <p:nvPr/>
        </p:nvSpPr>
        <p:spPr>
          <a:xfrm rot="10800000">
            <a:off x="891821" y="5617774"/>
            <a:ext cx="7382935" cy="537210"/>
          </a:xfrm>
          <a:custGeom>
            <a:avLst/>
            <a:gdLst>
              <a:gd name="connsiteX0" fmla="*/ 0 w 7955280"/>
              <a:gd name="connsiteY0" fmla="*/ 495300 h 495300"/>
              <a:gd name="connsiteX1" fmla="*/ 169546 w 7955280"/>
              <a:gd name="connsiteY1" fmla="*/ 0 h 495300"/>
              <a:gd name="connsiteX2" fmla="*/ 7785734 w 7955280"/>
              <a:gd name="connsiteY2" fmla="*/ 0 h 495300"/>
              <a:gd name="connsiteX3" fmla="*/ 7955280 w 7955280"/>
              <a:gd name="connsiteY3" fmla="*/ 495300 h 495300"/>
              <a:gd name="connsiteX4" fmla="*/ 0 w 7955280"/>
              <a:gd name="connsiteY4" fmla="*/ 495300 h 495300"/>
              <a:gd name="connsiteX0" fmla="*/ 0 w 7955280"/>
              <a:gd name="connsiteY0" fmla="*/ 495300 h 495300"/>
              <a:gd name="connsiteX1" fmla="*/ 169546 w 7955280"/>
              <a:gd name="connsiteY1" fmla="*/ 0 h 495300"/>
              <a:gd name="connsiteX2" fmla="*/ 3966210 w 7955280"/>
              <a:gd name="connsiteY2" fmla="*/ 95250 h 495300"/>
              <a:gd name="connsiteX3" fmla="*/ 7785734 w 7955280"/>
              <a:gd name="connsiteY3" fmla="*/ 0 h 495300"/>
              <a:gd name="connsiteX4" fmla="*/ 7955280 w 7955280"/>
              <a:gd name="connsiteY4" fmla="*/ 495300 h 495300"/>
              <a:gd name="connsiteX5" fmla="*/ 0 w 7955280"/>
              <a:gd name="connsiteY5" fmla="*/ 495300 h 4953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955280" h="495300">
                <a:moveTo>
                  <a:pt x="0" y="495300"/>
                </a:moveTo>
                <a:lnTo>
                  <a:pt x="169546" y="0"/>
                </a:lnTo>
                <a:lnTo>
                  <a:pt x="3966210" y="95250"/>
                </a:lnTo>
                <a:lnTo>
                  <a:pt x="7785734" y="0"/>
                </a:lnTo>
                <a:lnTo>
                  <a:pt x="7955280" y="495300"/>
                </a:lnTo>
                <a:lnTo>
                  <a:pt x="0" y="495300"/>
                </a:lnTo>
                <a:close/>
              </a:path>
            </a:pathLst>
          </a:custGeom>
          <a:gradFill flip="none" rotWithShape="1">
            <a:gsLst>
              <a:gs pos="30000">
                <a:srgbClr val="010101">
                  <a:alpha val="34000"/>
                </a:srgbClr>
              </a:gs>
              <a:gs pos="100000">
                <a:srgbClr val="010101">
                  <a:alpha val="26000"/>
                </a:srgbClr>
              </a:gs>
            </a:gsLst>
            <a:path path="circle">
              <a:fillToRect l="50000" t="50000" r="50000" b="50000"/>
            </a:path>
            <a:tileRect/>
          </a:gradFill>
          <a:ln>
            <a:noFill/>
          </a:ln>
          <a:effectLst>
            <a:softEdge rad="127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989952" y="1016990"/>
            <a:ext cx="7179733" cy="4831643"/>
          </a:xfrm>
          <a:prstGeom prst="rect">
            <a:avLst/>
          </a:prstGeom>
          <a:solidFill>
            <a:schemeClr val="bg1">
              <a:lumMod val="75000"/>
              <a:lumOff val="25000"/>
            </a:schemeClr>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990600" y="1009650"/>
            <a:ext cx="7179733" cy="4831643"/>
          </a:xfrm>
          <a:prstGeom prst="rect">
            <a:avLst/>
          </a:prstGeom>
          <a:blipFill dpi="0" rotWithShape="1">
            <a:blip r:embed="rId2"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3" name="Picture 2" descr="C:\Users\Administrator\Desktop\Pushpin Dev\Assets\pushpinLeft.png"/>
          <p:cNvPicPr>
            <a:picLocks noChangeAspect="1" noChangeArrowheads="1"/>
          </p:cNvPicPr>
          <p:nvPr/>
        </p:nvPicPr>
        <p:blipFill>
          <a:blip r:embed="rId3" cstate="print"/>
          <a:srcRect/>
          <a:stretch>
            <a:fillRect/>
          </a:stretch>
        </p:blipFill>
        <p:spPr bwMode="auto">
          <a:xfrm rot="1435684">
            <a:off x="769521" y="702069"/>
            <a:ext cx="567831" cy="567830"/>
          </a:xfrm>
          <a:prstGeom prst="rect">
            <a:avLst/>
          </a:prstGeom>
          <a:noFill/>
        </p:spPr>
      </p:pic>
      <p:pic>
        <p:nvPicPr>
          <p:cNvPr id="14" name="Picture 2" descr="C:\Users\Administrator\Desktop\Pushpin Dev\Assets\pushpinLeft.png"/>
          <p:cNvPicPr>
            <a:picLocks noChangeAspect="1" noChangeArrowheads="1"/>
          </p:cNvPicPr>
          <p:nvPr/>
        </p:nvPicPr>
        <p:blipFill>
          <a:blip r:embed="rId3" cstate="print"/>
          <a:srcRect/>
          <a:stretch>
            <a:fillRect/>
          </a:stretch>
        </p:blipFill>
        <p:spPr bwMode="auto">
          <a:xfrm rot="4096196">
            <a:off x="7855433" y="749720"/>
            <a:ext cx="566928" cy="566928"/>
          </a:xfrm>
          <a:prstGeom prst="rect">
            <a:avLst/>
          </a:prstGeom>
          <a:noFill/>
        </p:spPr>
      </p:pic>
      <p:sp>
        <p:nvSpPr>
          <p:cNvPr id="2" name="Title 1"/>
          <p:cNvSpPr>
            <a:spLocks noGrp="1"/>
          </p:cNvSpPr>
          <p:nvPr>
            <p:ph type="ctrTitle"/>
          </p:nvPr>
        </p:nvSpPr>
        <p:spPr>
          <a:xfrm>
            <a:off x="1727201" y="1794935"/>
            <a:ext cx="5723468" cy="1828090"/>
          </a:xfrm>
        </p:spPr>
        <p:txBody>
          <a:bodyPr anchor="b">
            <a:normAutofit/>
          </a:bodyPr>
          <a:lstStyle>
            <a:lvl1pPr>
              <a:defRPr sz="4800"/>
            </a:lvl1pPr>
          </a:lstStyle>
          <a:p>
            <a:r>
              <a:rPr lang="ar-SA" smtClean="0"/>
              <a:t>انقر لتحرير نمط العنوان الرئيسي</a:t>
            </a:r>
            <a:endParaRPr lang="en-US"/>
          </a:p>
        </p:txBody>
      </p:sp>
      <p:sp>
        <p:nvSpPr>
          <p:cNvPr id="3" name="Subtitle 2"/>
          <p:cNvSpPr>
            <a:spLocks noGrp="1"/>
          </p:cNvSpPr>
          <p:nvPr>
            <p:ph type="subTitle" idx="1"/>
          </p:nvPr>
        </p:nvSpPr>
        <p:spPr>
          <a:xfrm>
            <a:off x="1727200" y="3736622"/>
            <a:ext cx="5712179" cy="1524000"/>
          </a:xfrm>
        </p:spPr>
        <p:txBody>
          <a:bodyPr/>
          <a:lstStyle>
            <a:lvl1pPr marL="0" indent="0" algn="ctr">
              <a:buNone/>
              <a:defRPr>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ar-SA" smtClean="0"/>
              <a:t>انقر لتحرير نمط العنوان الثانوي الرئيسي</a:t>
            </a:r>
            <a:endParaRPr lang="en-US" dirty="0"/>
          </a:p>
        </p:txBody>
      </p:sp>
      <p:sp>
        <p:nvSpPr>
          <p:cNvPr id="4" name="Date Placeholder 3"/>
          <p:cNvSpPr>
            <a:spLocks noGrp="1"/>
          </p:cNvSpPr>
          <p:nvPr>
            <p:ph type="dt" sz="half" idx="10"/>
          </p:nvPr>
        </p:nvSpPr>
        <p:spPr>
          <a:xfrm>
            <a:off x="6770676" y="5357592"/>
            <a:ext cx="1213821" cy="365125"/>
          </a:xfrm>
        </p:spPr>
        <p:txBody>
          <a:bodyPr/>
          <a:lstStyle/>
          <a:p>
            <a:fld id="{1B8ABB09-4A1D-463E-8065-109CC2B7EFAA}" type="datetimeFigureOut">
              <a:rPr lang="ar-SA" smtClean="0"/>
              <a:t>21/09/1447</a:t>
            </a:fld>
            <a:endParaRPr lang="ar-SA"/>
          </a:p>
        </p:txBody>
      </p:sp>
      <p:sp>
        <p:nvSpPr>
          <p:cNvPr id="5" name="Footer Placeholder 4"/>
          <p:cNvSpPr>
            <a:spLocks noGrp="1"/>
          </p:cNvSpPr>
          <p:nvPr>
            <p:ph type="ftr" sz="quarter" idx="11"/>
          </p:nvPr>
        </p:nvSpPr>
        <p:spPr>
          <a:xfrm>
            <a:off x="1174044" y="5357592"/>
            <a:ext cx="5034845" cy="365125"/>
          </a:xfrm>
        </p:spPr>
        <p:txBody>
          <a:bodyPr/>
          <a:lstStyle/>
          <a:p>
            <a:endParaRPr lang="ar-SA"/>
          </a:p>
        </p:txBody>
      </p:sp>
      <p:sp>
        <p:nvSpPr>
          <p:cNvPr id="6" name="Slide Number Placeholder 5"/>
          <p:cNvSpPr>
            <a:spLocks noGrp="1"/>
          </p:cNvSpPr>
          <p:nvPr>
            <p:ph type="sldNum" sz="quarter" idx="12"/>
          </p:nvPr>
        </p:nvSpPr>
        <p:spPr>
          <a:xfrm>
            <a:off x="6213930" y="5357592"/>
            <a:ext cx="554023" cy="365125"/>
          </a:xfrm>
        </p:spPr>
        <p:txBody>
          <a:bodyPr/>
          <a:lstStyle>
            <a:lvl1pPr algn="ctr">
              <a:defRPr/>
            </a:lvl1pPr>
          </a:lstStyle>
          <a:p>
            <a:fld id="{0B34F065-1154-456A-91E3-76DE8E75E17B}" type="slidenum">
              <a:rPr lang="ar-SA" smtClean="0"/>
              <a:t>‹#›</a:t>
            </a:fld>
            <a:endParaRPr lang="ar-SA"/>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smtClean="0"/>
              <a:t>انقر لتحرير نمط العنوان الرئيسي</a:t>
            </a:r>
            <a:endParaRPr lang="en-US"/>
          </a:p>
        </p:txBody>
      </p:sp>
      <p:sp>
        <p:nvSpPr>
          <p:cNvPr id="3" name="Vertical Text Placeholder 2"/>
          <p:cNvSpPr>
            <a:spLocks noGrp="1"/>
          </p:cNvSpPr>
          <p:nvPr>
            <p:ph type="body" orient="vert" idx="1"/>
          </p:nvPr>
        </p:nvSpPr>
        <p:spPr/>
        <p:txBody>
          <a:bodyPr vert="eaVert" anchor="ct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4" name="Date Placeholder 3"/>
          <p:cNvSpPr>
            <a:spLocks noGrp="1"/>
          </p:cNvSpPr>
          <p:nvPr>
            <p:ph type="dt" sz="half" idx="10"/>
          </p:nvPr>
        </p:nvSpPr>
        <p:spPr/>
        <p:txBody>
          <a:bodyPr/>
          <a:lstStyle/>
          <a:p>
            <a:fld id="{1B8ABB09-4A1D-463E-8065-109CC2B7EFAA}" type="datetimeFigureOut">
              <a:rPr lang="ar-SA" smtClean="0"/>
              <a:t>21/09/1447</a:t>
            </a:fld>
            <a:endParaRPr lang="ar-SA"/>
          </a:p>
        </p:txBody>
      </p:sp>
      <p:sp>
        <p:nvSpPr>
          <p:cNvPr id="5" name="Footer Placeholder 4"/>
          <p:cNvSpPr>
            <a:spLocks noGrp="1"/>
          </p:cNvSpPr>
          <p:nvPr>
            <p:ph type="ftr" sz="quarter" idx="11"/>
          </p:nvPr>
        </p:nvSpPr>
        <p:spPr/>
        <p:txBody>
          <a:bodyPr/>
          <a:lstStyle/>
          <a:p>
            <a:endParaRPr lang="ar-SA"/>
          </a:p>
        </p:txBody>
      </p:sp>
      <p:sp>
        <p:nvSpPr>
          <p:cNvPr id="6" name="Slide Number Placeholder 5"/>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1" y="925690"/>
            <a:ext cx="1430867" cy="4763911"/>
          </a:xfrm>
        </p:spPr>
        <p:txBody>
          <a:bodyPr vert="eaVert"/>
          <a:lstStyle>
            <a:lvl1pPr algn="l">
              <a:defRPr/>
            </a:lvl1pPr>
          </a:lstStyle>
          <a:p>
            <a:r>
              <a:rPr lang="ar-SA" smtClean="0"/>
              <a:t>انقر لتحرير نمط العنوان الرئيسي</a:t>
            </a:r>
            <a:endParaRPr lang="en-US" dirty="0"/>
          </a:p>
        </p:txBody>
      </p:sp>
      <p:sp>
        <p:nvSpPr>
          <p:cNvPr id="3" name="Vertical Text Placeholder 2"/>
          <p:cNvSpPr>
            <a:spLocks noGrp="1"/>
          </p:cNvSpPr>
          <p:nvPr>
            <p:ph type="body" orient="vert" idx="1"/>
          </p:nvPr>
        </p:nvSpPr>
        <p:spPr>
          <a:xfrm>
            <a:off x="1298221" y="1106312"/>
            <a:ext cx="5178779" cy="4402667"/>
          </a:xfrm>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4" name="Date Placeholder 3"/>
          <p:cNvSpPr>
            <a:spLocks noGrp="1"/>
          </p:cNvSpPr>
          <p:nvPr>
            <p:ph type="dt" sz="half" idx="10"/>
          </p:nvPr>
        </p:nvSpPr>
        <p:spPr/>
        <p:txBody>
          <a:bodyPr/>
          <a:lstStyle/>
          <a:p>
            <a:fld id="{1B8ABB09-4A1D-463E-8065-109CC2B7EFAA}" type="datetimeFigureOut">
              <a:rPr lang="ar-SA" smtClean="0"/>
              <a:t>21/09/1447</a:t>
            </a:fld>
            <a:endParaRPr lang="ar-SA"/>
          </a:p>
        </p:txBody>
      </p:sp>
      <p:sp>
        <p:nvSpPr>
          <p:cNvPr id="5" name="Footer Placeholder 4"/>
          <p:cNvSpPr>
            <a:spLocks noGrp="1"/>
          </p:cNvSpPr>
          <p:nvPr>
            <p:ph type="ftr" sz="quarter" idx="11"/>
          </p:nvPr>
        </p:nvSpPr>
        <p:spPr/>
        <p:txBody>
          <a:bodyPr/>
          <a:lstStyle/>
          <a:p>
            <a:endParaRPr lang="ar-SA"/>
          </a:p>
        </p:txBody>
      </p:sp>
      <p:sp>
        <p:nvSpPr>
          <p:cNvPr id="6" name="Slide Number Placeholder 5"/>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smtClean="0"/>
              <a:t>انقر لتحرير نمط العنوان الرئيسي</a:t>
            </a:r>
            <a:endParaRPr lang="en-US"/>
          </a:p>
        </p:txBody>
      </p:sp>
      <p:sp>
        <p:nvSpPr>
          <p:cNvPr id="3" name="Content Placeholder 2"/>
          <p:cNvSpPr>
            <a:spLocks noGrp="1"/>
          </p:cNvSpPr>
          <p:nvPr>
            <p:ph idx="1"/>
          </p:nvPr>
        </p:nvSpPr>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4" name="Date Placeholder 3"/>
          <p:cNvSpPr>
            <a:spLocks noGrp="1"/>
          </p:cNvSpPr>
          <p:nvPr>
            <p:ph type="dt" sz="half" idx="10"/>
          </p:nvPr>
        </p:nvSpPr>
        <p:spPr/>
        <p:txBody>
          <a:bodyPr/>
          <a:lstStyle/>
          <a:p>
            <a:fld id="{1B8ABB09-4A1D-463E-8065-109CC2B7EFAA}" type="datetimeFigureOut">
              <a:rPr lang="ar-SA" smtClean="0"/>
              <a:t>21/09/1447</a:t>
            </a:fld>
            <a:endParaRPr lang="ar-SA"/>
          </a:p>
        </p:txBody>
      </p:sp>
      <p:sp>
        <p:nvSpPr>
          <p:cNvPr id="5" name="Footer Placeholder 4"/>
          <p:cNvSpPr>
            <a:spLocks noGrp="1"/>
          </p:cNvSpPr>
          <p:nvPr>
            <p:ph type="ftr" sz="quarter" idx="11"/>
          </p:nvPr>
        </p:nvSpPr>
        <p:spPr/>
        <p:txBody>
          <a:bodyPr/>
          <a:lstStyle/>
          <a:p>
            <a:endParaRPr lang="ar-SA"/>
          </a:p>
        </p:txBody>
      </p:sp>
      <p:sp>
        <p:nvSpPr>
          <p:cNvPr id="6" name="Slide Number Placeholder 5"/>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Title 1"/>
          <p:cNvSpPr>
            <a:spLocks noGrp="1"/>
          </p:cNvSpPr>
          <p:nvPr>
            <p:ph type="title"/>
          </p:nvPr>
        </p:nvSpPr>
        <p:spPr>
          <a:xfrm>
            <a:off x="1444979" y="2239430"/>
            <a:ext cx="6254044" cy="1362075"/>
          </a:xfrm>
        </p:spPr>
        <p:txBody>
          <a:bodyPr anchor="b"/>
          <a:lstStyle>
            <a:lvl1pPr algn="ctr">
              <a:defRPr sz="4000" b="0" cap="none" baseline="0"/>
            </a:lvl1pPr>
          </a:lstStyle>
          <a:p>
            <a:r>
              <a:rPr lang="ar-SA" smtClean="0"/>
              <a:t>انقر لتحرير نمط العنوان الرئيسي</a:t>
            </a:r>
            <a:endParaRPr lang="en-US" dirty="0"/>
          </a:p>
        </p:txBody>
      </p:sp>
      <p:sp>
        <p:nvSpPr>
          <p:cNvPr id="3" name="Text Placeholder 2"/>
          <p:cNvSpPr>
            <a:spLocks noGrp="1"/>
          </p:cNvSpPr>
          <p:nvPr>
            <p:ph type="body" idx="1"/>
          </p:nvPr>
        </p:nvSpPr>
        <p:spPr>
          <a:xfrm>
            <a:off x="1456267" y="3725334"/>
            <a:ext cx="6231467" cy="1309511"/>
          </a:xfrm>
        </p:spPr>
        <p:txBody>
          <a:bodyPr anchor="t"/>
          <a:lstStyle>
            <a:lvl1pPr marL="0" indent="0" algn="ct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انقر لتحرير أنماط النص الرئيسي</a:t>
            </a:r>
          </a:p>
        </p:txBody>
      </p:sp>
      <p:sp>
        <p:nvSpPr>
          <p:cNvPr id="4" name="Date Placeholder 3"/>
          <p:cNvSpPr>
            <a:spLocks noGrp="1"/>
          </p:cNvSpPr>
          <p:nvPr>
            <p:ph type="dt" sz="half" idx="10"/>
          </p:nvPr>
        </p:nvSpPr>
        <p:spPr/>
        <p:txBody>
          <a:bodyPr/>
          <a:lstStyle/>
          <a:p>
            <a:fld id="{1B8ABB09-4A1D-463E-8065-109CC2B7EFAA}" type="datetimeFigureOut">
              <a:rPr lang="ar-SA" smtClean="0"/>
              <a:t>21/09/1447</a:t>
            </a:fld>
            <a:endParaRPr lang="ar-SA"/>
          </a:p>
        </p:txBody>
      </p:sp>
      <p:sp>
        <p:nvSpPr>
          <p:cNvPr id="5" name="Footer Placeholder 4"/>
          <p:cNvSpPr>
            <a:spLocks noGrp="1"/>
          </p:cNvSpPr>
          <p:nvPr>
            <p:ph type="ftr" sz="quarter" idx="11"/>
          </p:nvPr>
        </p:nvSpPr>
        <p:spPr/>
        <p:txBody>
          <a:bodyPr/>
          <a:lstStyle/>
          <a:p>
            <a:endParaRPr lang="ar-SA"/>
          </a:p>
        </p:txBody>
      </p:sp>
      <p:sp>
        <p:nvSpPr>
          <p:cNvPr id="6" name="Slide Number Placeholder 5"/>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smtClean="0"/>
              <a:t>انقر لتحرير نمط العنوان الرئيسي</a:t>
            </a:r>
            <a:endParaRPr lang="en-US"/>
          </a:p>
        </p:txBody>
      </p:sp>
      <p:sp>
        <p:nvSpPr>
          <p:cNvPr id="5" name="Date Placeholder 4"/>
          <p:cNvSpPr>
            <a:spLocks noGrp="1"/>
          </p:cNvSpPr>
          <p:nvPr>
            <p:ph type="dt" sz="half" idx="10"/>
          </p:nvPr>
        </p:nvSpPr>
        <p:spPr/>
        <p:txBody>
          <a:bodyPr/>
          <a:lstStyle/>
          <a:p>
            <a:fld id="{1B8ABB09-4A1D-463E-8065-109CC2B7EFAA}" type="datetimeFigureOut">
              <a:rPr lang="ar-SA" smtClean="0"/>
              <a:t>21/09/1447</a:t>
            </a:fld>
            <a:endParaRPr lang="ar-SA"/>
          </a:p>
        </p:txBody>
      </p:sp>
      <p:sp>
        <p:nvSpPr>
          <p:cNvPr id="6" name="Footer Placeholder 5"/>
          <p:cNvSpPr>
            <a:spLocks noGrp="1"/>
          </p:cNvSpPr>
          <p:nvPr>
            <p:ph type="ftr" sz="quarter" idx="11"/>
          </p:nvPr>
        </p:nvSpPr>
        <p:spPr/>
        <p:txBody>
          <a:bodyPr/>
          <a:lstStyle/>
          <a:p>
            <a:endParaRPr lang="ar-SA"/>
          </a:p>
        </p:txBody>
      </p:sp>
      <p:sp>
        <p:nvSpPr>
          <p:cNvPr id="7" name="Slide Number Placeholder 6"/>
          <p:cNvSpPr>
            <a:spLocks noGrp="1"/>
          </p:cNvSpPr>
          <p:nvPr>
            <p:ph type="sldNum" sz="quarter" idx="12"/>
          </p:nvPr>
        </p:nvSpPr>
        <p:spPr/>
        <p:txBody>
          <a:bodyPr/>
          <a:lstStyle/>
          <a:p>
            <a:fld id="{0B34F065-1154-456A-91E3-76DE8E75E17B}" type="slidenum">
              <a:rPr lang="ar-SA" smtClean="0"/>
              <a:t>‹#›</a:t>
            </a:fld>
            <a:endParaRPr lang="ar-SA"/>
          </a:p>
        </p:txBody>
      </p:sp>
      <p:sp>
        <p:nvSpPr>
          <p:cNvPr id="9" name="Content Placeholder 8"/>
          <p:cNvSpPr>
            <a:spLocks noGrp="1"/>
          </p:cNvSpPr>
          <p:nvPr>
            <p:ph sz="quarter" idx="13"/>
          </p:nvPr>
        </p:nvSpPr>
        <p:spPr>
          <a:xfrm>
            <a:off x="1298448" y="2121407"/>
            <a:ext cx="3200400" cy="3602736"/>
          </a:xfrm>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11" name="Content Placeholder 10"/>
          <p:cNvSpPr>
            <a:spLocks noGrp="1"/>
          </p:cNvSpPr>
          <p:nvPr>
            <p:ph sz="quarter" idx="14"/>
          </p:nvPr>
        </p:nvSpPr>
        <p:spPr>
          <a:xfrm>
            <a:off x="4663440" y="2119313"/>
            <a:ext cx="3200400" cy="3605212"/>
          </a:xfrm>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ar-SA" smtClean="0"/>
              <a:t>انقر لتحرير نمط العنوان الرئيسي</a:t>
            </a:r>
            <a:endParaRPr lang="en-US"/>
          </a:p>
        </p:txBody>
      </p:sp>
      <p:sp>
        <p:nvSpPr>
          <p:cNvPr id="3" name="Text Placeholder 2"/>
          <p:cNvSpPr>
            <a:spLocks noGrp="1"/>
          </p:cNvSpPr>
          <p:nvPr>
            <p:ph type="body" idx="1"/>
          </p:nvPr>
        </p:nvSpPr>
        <p:spPr>
          <a:xfrm>
            <a:off x="1557869" y="2122312"/>
            <a:ext cx="2939521" cy="820208"/>
          </a:xfrm>
        </p:spPr>
        <p:txBody>
          <a:bodyPr anchor="b">
            <a:norm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5" name="Text Placeholder 4"/>
          <p:cNvSpPr>
            <a:spLocks noGrp="1"/>
          </p:cNvSpPr>
          <p:nvPr>
            <p:ph type="body" sz="quarter" idx="3"/>
          </p:nvPr>
        </p:nvSpPr>
        <p:spPr>
          <a:xfrm>
            <a:off x="4910669" y="2122311"/>
            <a:ext cx="2944368" cy="822960"/>
          </a:xfrm>
        </p:spPr>
        <p:txBody>
          <a:bodyPr anchor="b">
            <a:norm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7" name="Date Placeholder 6"/>
          <p:cNvSpPr>
            <a:spLocks noGrp="1"/>
          </p:cNvSpPr>
          <p:nvPr>
            <p:ph type="dt" sz="half" idx="10"/>
          </p:nvPr>
        </p:nvSpPr>
        <p:spPr/>
        <p:txBody>
          <a:bodyPr/>
          <a:lstStyle/>
          <a:p>
            <a:fld id="{1B8ABB09-4A1D-463E-8065-109CC2B7EFAA}" type="datetimeFigureOut">
              <a:rPr lang="ar-SA" smtClean="0"/>
              <a:t>21/09/1447</a:t>
            </a:fld>
            <a:endParaRPr lang="ar-SA"/>
          </a:p>
        </p:txBody>
      </p:sp>
      <p:sp>
        <p:nvSpPr>
          <p:cNvPr id="8" name="Footer Placeholder 7"/>
          <p:cNvSpPr>
            <a:spLocks noGrp="1"/>
          </p:cNvSpPr>
          <p:nvPr>
            <p:ph type="ftr" sz="quarter" idx="11"/>
          </p:nvPr>
        </p:nvSpPr>
        <p:spPr/>
        <p:txBody>
          <a:bodyPr/>
          <a:lstStyle/>
          <a:p>
            <a:endParaRPr lang="ar-SA"/>
          </a:p>
        </p:txBody>
      </p:sp>
      <p:sp>
        <p:nvSpPr>
          <p:cNvPr id="9" name="Slide Number Placeholder 8"/>
          <p:cNvSpPr>
            <a:spLocks noGrp="1"/>
          </p:cNvSpPr>
          <p:nvPr>
            <p:ph type="sldNum" sz="quarter" idx="12"/>
          </p:nvPr>
        </p:nvSpPr>
        <p:spPr/>
        <p:txBody>
          <a:bodyPr/>
          <a:lstStyle/>
          <a:p>
            <a:fld id="{0B34F065-1154-456A-91E3-76DE8E75E17B}" type="slidenum">
              <a:rPr lang="ar-SA" smtClean="0"/>
              <a:t>‹#›</a:t>
            </a:fld>
            <a:endParaRPr lang="ar-SA"/>
          </a:p>
        </p:txBody>
      </p:sp>
      <p:sp>
        <p:nvSpPr>
          <p:cNvPr id="11" name="Content Placeholder 10"/>
          <p:cNvSpPr>
            <a:spLocks noGrp="1"/>
          </p:cNvSpPr>
          <p:nvPr>
            <p:ph sz="quarter" idx="13"/>
          </p:nvPr>
        </p:nvSpPr>
        <p:spPr>
          <a:xfrm>
            <a:off x="1298448" y="2944368"/>
            <a:ext cx="3227832" cy="2779776"/>
          </a:xfrm>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13" name="Content Placeholder 12"/>
          <p:cNvSpPr>
            <a:spLocks noGrp="1"/>
          </p:cNvSpPr>
          <p:nvPr>
            <p:ph sz="quarter" idx="14"/>
          </p:nvPr>
        </p:nvSpPr>
        <p:spPr>
          <a:xfrm>
            <a:off x="4645151" y="2944813"/>
            <a:ext cx="3227832" cy="2779776"/>
          </a:xfrm>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smtClean="0"/>
              <a:t>انقر لتحرير نمط العنوان الرئيسي</a:t>
            </a:r>
            <a:endParaRPr lang="en-US"/>
          </a:p>
        </p:txBody>
      </p:sp>
      <p:sp>
        <p:nvSpPr>
          <p:cNvPr id="3" name="Date Placeholder 2"/>
          <p:cNvSpPr>
            <a:spLocks noGrp="1"/>
          </p:cNvSpPr>
          <p:nvPr>
            <p:ph type="dt" sz="half" idx="10"/>
          </p:nvPr>
        </p:nvSpPr>
        <p:spPr/>
        <p:txBody>
          <a:bodyPr/>
          <a:lstStyle/>
          <a:p>
            <a:fld id="{1B8ABB09-4A1D-463E-8065-109CC2B7EFAA}" type="datetimeFigureOut">
              <a:rPr lang="ar-SA" smtClean="0"/>
              <a:t>21/09/1447</a:t>
            </a:fld>
            <a:endParaRPr lang="ar-SA"/>
          </a:p>
        </p:txBody>
      </p:sp>
      <p:sp>
        <p:nvSpPr>
          <p:cNvPr id="4" name="Footer Placeholder 3"/>
          <p:cNvSpPr>
            <a:spLocks noGrp="1"/>
          </p:cNvSpPr>
          <p:nvPr>
            <p:ph type="ftr" sz="quarter" idx="11"/>
          </p:nvPr>
        </p:nvSpPr>
        <p:spPr/>
        <p:txBody>
          <a:bodyPr/>
          <a:lstStyle/>
          <a:p>
            <a:endParaRPr lang="ar-SA"/>
          </a:p>
        </p:txBody>
      </p:sp>
      <p:sp>
        <p:nvSpPr>
          <p:cNvPr id="5" name="Slide Number Placeholder 4"/>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B8ABB09-4A1D-463E-8065-109CC2B7EFAA}" type="datetimeFigureOut">
              <a:rPr lang="ar-SA" smtClean="0"/>
              <a:t>21/09/1447</a:t>
            </a:fld>
            <a:endParaRPr lang="ar-SA"/>
          </a:p>
        </p:txBody>
      </p:sp>
      <p:sp>
        <p:nvSpPr>
          <p:cNvPr id="3" name="Footer Placeholder 2"/>
          <p:cNvSpPr>
            <a:spLocks noGrp="1"/>
          </p:cNvSpPr>
          <p:nvPr>
            <p:ph type="ftr" sz="quarter" idx="11"/>
          </p:nvPr>
        </p:nvSpPr>
        <p:spPr/>
        <p:txBody>
          <a:bodyPr/>
          <a:lstStyle/>
          <a:p>
            <a:endParaRPr lang="ar-SA"/>
          </a:p>
        </p:txBody>
      </p:sp>
      <p:sp>
        <p:nvSpPr>
          <p:cNvPr id="4" name="Slide Number Placeholder 3"/>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محتوى ذو تسمية توضيحية">
    <p:spTree>
      <p:nvGrpSpPr>
        <p:cNvPr id="1" name=""/>
        <p:cNvGrpSpPr/>
        <p:nvPr/>
      </p:nvGrpSpPr>
      <p:grpSpPr>
        <a:xfrm>
          <a:off x="0" y="0"/>
          <a:ext cx="0" cy="0"/>
          <a:chOff x="0" y="0"/>
          <a:chExt cx="0" cy="0"/>
        </a:xfrm>
      </p:grpSpPr>
      <p:grpSp>
        <p:nvGrpSpPr>
          <p:cNvPr id="8" name="Group 15"/>
          <p:cNvGrpSpPr/>
          <p:nvPr/>
        </p:nvGrpSpPr>
        <p:grpSpPr>
          <a:xfrm>
            <a:off x="0" y="0"/>
            <a:ext cx="9144000" cy="6858000"/>
            <a:chOff x="0" y="0"/>
            <a:chExt cx="9144000" cy="6858000"/>
          </a:xfrm>
        </p:grpSpPr>
        <p:sp>
          <p:nvSpPr>
            <p:cNvPr id="9" name="Rectangle 8"/>
            <p:cNvSpPr/>
            <p:nvPr/>
          </p:nvSpPr>
          <p:spPr>
            <a:xfrm>
              <a:off x="0" y="0"/>
              <a:ext cx="7162800" cy="6858000"/>
            </a:xfrm>
            <a:prstGeom prst="rect">
              <a:avLst/>
            </a:prstGeom>
            <a:gradFill flip="none" rotWithShape="1">
              <a:gsLst>
                <a:gs pos="0">
                  <a:srgbClr val="010101">
                    <a:alpha val="51765"/>
                  </a:srgbClr>
                </a:gs>
                <a:gs pos="60000">
                  <a:srgbClr val="FEFEFE">
                    <a:alpha val="0"/>
                  </a:srgb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1143000" y="0"/>
              <a:ext cx="8001000" cy="6858000"/>
            </a:xfrm>
            <a:prstGeom prst="rect">
              <a:avLst/>
            </a:prstGeom>
            <a:gradFill flip="none" rotWithShape="1">
              <a:gsLst>
                <a:gs pos="0">
                  <a:srgbClr val="010101">
                    <a:alpha val="56000"/>
                  </a:srgbClr>
                </a:gs>
                <a:gs pos="61000">
                  <a:srgbClr val="FEFEFE">
                    <a:alpha val="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1" name="Freeform 10"/>
          <p:cNvSpPr/>
          <p:nvPr/>
        </p:nvSpPr>
        <p:spPr>
          <a:xfrm rot="10800000">
            <a:off x="632177" y="6058038"/>
            <a:ext cx="7721601" cy="537210"/>
          </a:xfrm>
          <a:custGeom>
            <a:avLst/>
            <a:gdLst>
              <a:gd name="connsiteX0" fmla="*/ 0 w 7955280"/>
              <a:gd name="connsiteY0" fmla="*/ 495300 h 495300"/>
              <a:gd name="connsiteX1" fmla="*/ 169546 w 7955280"/>
              <a:gd name="connsiteY1" fmla="*/ 0 h 495300"/>
              <a:gd name="connsiteX2" fmla="*/ 7785734 w 7955280"/>
              <a:gd name="connsiteY2" fmla="*/ 0 h 495300"/>
              <a:gd name="connsiteX3" fmla="*/ 7955280 w 7955280"/>
              <a:gd name="connsiteY3" fmla="*/ 495300 h 495300"/>
              <a:gd name="connsiteX4" fmla="*/ 0 w 7955280"/>
              <a:gd name="connsiteY4" fmla="*/ 495300 h 495300"/>
              <a:gd name="connsiteX0" fmla="*/ 0 w 7955280"/>
              <a:gd name="connsiteY0" fmla="*/ 495300 h 495300"/>
              <a:gd name="connsiteX1" fmla="*/ 169546 w 7955280"/>
              <a:gd name="connsiteY1" fmla="*/ 0 h 495300"/>
              <a:gd name="connsiteX2" fmla="*/ 3966210 w 7955280"/>
              <a:gd name="connsiteY2" fmla="*/ 95250 h 495300"/>
              <a:gd name="connsiteX3" fmla="*/ 7785734 w 7955280"/>
              <a:gd name="connsiteY3" fmla="*/ 0 h 495300"/>
              <a:gd name="connsiteX4" fmla="*/ 7955280 w 7955280"/>
              <a:gd name="connsiteY4" fmla="*/ 495300 h 495300"/>
              <a:gd name="connsiteX5" fmla="*/ 0 w 7955280"/>
              <a:gd name="connsiteY5" fmla="*/ 495300 h 4953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955280" h="495300">
                <a:moveTo>
                  <a:pt x="0" y="495300"/>
                </a:moveTo>
                <a:lnTo>
                  <a:pt x="169546" y="0"/>
                </a:lnTo>
                <a:lnTo>
                  <a:pt x="3966210" y="95250"/>
                </a:lnTo>
                <a:lnTo>
                  <a:pt x="7785734" y="0"/>
                </a:lnTo>
                <a:lnTo>
                  <a:pt x="7955280" y="495300"/>
                </a:lnTo>
                <a:lnTo>
                  <a:pt x="0" y="495300"/>
                </a:lnTo>
                <a:close/>
              </a:path>
            </a:pathLst>
          </a:custGeom>
          <a:gradFill flip="none" rotWithShape="1">
            <a:gsLst>
              <a:gs pos="30000">
                <a:srgbClr val="010101">
                  <a:alpha val="34000"/>
                </a:srgbClr>
              </a:gs>
              <a:gs pos="100000">
                <a:srgbClr val="010101">
                  <a:alpha val="26000"/>
                </a:srgbClr>
              </a:gs>
            </a:gsLst>
            <a:path path="circle">
              <a:fillToRect l="50000" t="50000" r="50000" b="50000"/>
            </a:path>
            <a:tileRect/>
          </a:gradFill>
          <a:ln>
            <a:noFill/>
          </a:ln>
          <a:effectLst>
            <a:softEdge rad="127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p:cNvSpPr/>
          <p:nvPr/>
        </p:nvSpPr>
        <p:spPr>
          <a:xfrm rot="60000">
            <a:off x="4468872" y="605163"/>
            <a:ext cx="3788941" cy="5722296"/>
          </a:xfrm>
          <a:prstGeom prst="rect">
            <a:avLst/>
          </a:prstGeom>
          <a:solidFill>
            <a:schemeClr val="bg1"/>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p:cNvSpPr/>
          <p:nvPr/>
        </p:nvSpPr>
        <p:spPr>
          <a:xfrm rot="60000">
            <a:off x="4471416" y="603504"/>
            <a:ext cx="3788941" cy="5722296"/>
          </a:xfrm>
          <a:prstGeom prst="rect">
            <a:avLst/>
          </a:prstGeom>
          <a:blipFill dpi="0" rotWithShape="1">
            <a:blip r:embed="rId2"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p:cNvSpPr/>
          <p:nvPr/>
        </p:nvSpPr>
        <p:spPr>
          <a:xfrm rot="21540000">
            <a:off x="749204" y="576868"/>
            <a:ext cx="3788941" cy="5722296"/>
          </a:xfrm>
          <a:prstGeom prst="rect">
            <a:avLst/>
          </a:prstGeom>
          <a:solidFill>
            <a:schemeClr val="bg1"/>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p:cNvSpPr/>
          <p:nvPr/>
        </p:nvSpPr>
        <p:spPr>
          <a:xfrm rot="21540000">
            <a:off x="749808" y="576072"/>
            <a:ext cx="3788941" cy="5722296"/>
          </a:xfrm>
          <a:prstGeom prst="rect">
            <a:avLst/>
          </a:prstGeom>
          <a:blipFill dpi="0" rotWithShape="1">
            <a:blip r:embed="rId2"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8" name="Picture 2" descr="C:\Users\Administrator\Desktop\Pushpin Dev\Assets\pushpinLeft.png"/>
          <p:cNvPicPr>
            <a:picLocks noChangeAspect="1" noChangeArrowheads="1"/>
          </p:cNvPicPr>
          <p:nvPr/>
        </p:nvPicPr>
        <p:blipFill>
          <a:blip r:embed="rId3" cstate="print"/>
          <a:srcRect/>
          <a:stretch>
            <a:fillRect/>
          </a:stretch>
        </p:blipFill>
        <p:spPr bwMode="auto">
          <a:xfrm rot="1435684">
            <a:off x="2371106" y="293953"/>
            <a:ext cx="567831" cy="567830"/>
          </a:xfrm>
          <a:prstGeom prst="rect">
            <a:avLst/>
          </a:prstGeom>
          <a:noFill/>
        </p:spPr>
      </p:pic>
      <p:pic>
        <p:nvPicPr>
          <p:cNvPr id="19" name="Picture 2" descr="C:\Users\Administrator\Desktop\Pushpin Dev\Assets\pushpinLeft.png"/>
          <p:cNvPicPr>
            <a:picLocks noChangeAspect="1" noChangeArrowheads="1"/>
          </p:cNvPicPr>
          <p:nvPr/>
        </p:nvPicPr>
        <p:blipFill>
          <a:blip r:embed="rId3" cstate="print"/>
          <a:srcRect/>
          <a:stretch>
            <a:fillRect/>
          </a:stretch>
        </p:blipFill>
        <p:spPr bwMode="auto">
          <a:xfrm rot="4096196">
            <a:off x="6279647" y="333163"/>
            <a:ext cx="566928" cy="566928"/>
          </a:xfrm>
          <a:prstGeom prst="rect">
            <a:avLst/>
          </a:prstGeom>
          <a:noFill/>
        </p:spPr>
      </p:pic>
      <p:sp>
        <p:nvSpPr>
          <p:cNvPr id="2" name="Title 1"/>
          <p:cNvSpPr>
            <a:spLocks noGrp="1"/>
          </p:cNvSpPr>
          <p:nvPr>
            <p:ph type="title"/>
          </p:nvPr>
        </p:nvSpPr>
        <p:spPr>
          <a:xfrm rot="-60000">
            <a:off x="1108976" y="2020042"/>
            <a:ext cx="3064827" cy="1503037"/>
          </a:xfrm>
        </p:spPr>
        <p:txBody>
          <a:bodyPr anchor="b">
            <a:normAutofit/>
          </a:bodyPr>
          <a:lstStyle>
            <a:lvl1pPr algn="ctr">
              <a:defRPr sz="2400" b="0"/>
            </a:lvl1pPr>
          </a:lstStyle>
          <a:p>
            <a:r>
              <a:rPr lang="ar-SA" smtClean="0"/>
              <a:t>انقر لتحرير نمط العنوان الرئيسي</a:t>
            </a:r>
            <a:endParaRPr lang="en-US"/>
          </a:p>
        </p:txBody>
      </p:sp>
      <p:sp>
        <p:nvSpPr>
          <p:cNvPr id="3" name="Content Placeholder 2"/>
          <p:cNvSpPr>
            <a:spLocks noGrp="1"/>
          </p:cNvSpPr>
          <p:nvPr>
            <p:ph idx="1"/>
          </p:nvPr>
        </p:nvSpPr>
        <p:spPr>
          <a:xfrm rot="60000">
            <a:off x="4854291" y="1150993"/>
            <a:ext cx="3020792" cy="4625489"/>
          </a:xfrm>
        </p:spPr>
        <p:txBody>
          <a:bodyPr anchor="ctr"/>
          <a:lstStyle>
            <a:lvl1pPr>
              <a:defRPr sz="2200"/>
            </a:lvl1pPr>
            <a:lvl2pPr>
              <a:defRPr sz="2000"/>
            </a:lvl2pPr>
            <a:lvl3pPr>
              <a:defRPr sz="1800"/>
            </a:lvl3pPr>
            <a:lvl4pPr>
              <a:defRPr sz="1600"/>
            </a:lvl4pPr>
            <a:lvl5pPr>
              <a:defRPr sz="1400"/>
            </a:lvl5pPr>
            <a:lvl6pPr>
              <a:defRPr sz="2000"/>
            </a:lvl6pPr>
            <a:lvl7pPr>
              <a:defRPr sz="2000"/>
            </a:lvl7pPr>
            <a:lvl8pPr>
              <a:defRPr sz="2000"/>
            </a:lvl8pPr>
            <a:lvl9pPr>
              <a:defRPr sz="20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4" name="Text Placeholder 3"/>
          <p:cNvSpPr>
            <a:spLocks noGrp="1"/>
          </p:cNvSpPr>
          <p:nvPr>
            <p:ph type="body" sz="half" idx="2"/>
          </p:nvPr>
        </p:nvSpPr>
        <p:spPr>
          <a:xfrm rot="-60000">
            <a:off x="1148125" y="3623748"/>
            <a:ext cx="3048891" cy="21004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Date Placeholder 4"/>
          <p:cNvSpPr>
            <a:spLocks noGrp="1"/>
          </p:cNvSpPr>
          <p:nvPr>
            <p:ph type="dt" sz="half" idx="10"/>
          </p:nvPr>
        </p:nvSpPr>
        <p:spPr>
          <a:xfrm rot="60000">
            <a:off x="6341698" y="5885672"/>
            <a:ext cx="1213821" cy="365125"/>
          </a:xfrm>
        </p:spPr>
        <p:txBody>
          <a:bodyPr/>
          <a:lstStyle/>
          <a:p>
            <a:fld id="{1B8ABB09-4A1D-463E-8065-109CC2B7EFAA}" type="datetimeFigureOut">
              <a:rPr lang="ar-SA" smtClean="0"/>
              <a:t>21/09/1447</a:t>
            </a:fld>
            <a:endParaRPr lang="ar-SA"/>
          </a:p>
        </p:txBody>
      </p:sp>
      <p:sp>
        <p:nvSpPr>
          <p:cNvPr id="6" name="Footer Placeholder 5"/>
          <p:cNvSpPr>
            <a:spLocks noGrp="1"/>
          </p:cNvSpPr>
          <p:nvPr>
            <p:ph type="ftr" sz="quarter" idx="11"/>
          </p:nvPr>
        </p:nvSpPr>
        <p:spPr>
          <a:xfrm rot="-60000">
            <a:off x="914554" y="5829261"/>
            <a:ext cx="3522607" cy="365125"/>
          </a:xfrm>
        </p:spPr>
        <p:txBody>
          <a:bodyPr/>
          <a:lstStyle/>
          <a:p>
            <a:endParaRPr lang="ar-SA"/>
          </a:p>
        </p:txBody>
      </p:sp>
      <p:sp>
        <p:nvSpPr>
          <p:cNvPr id="7" name="Slide Number Placeholder 6"/>
          <p:cNvSpPr>
            <a:spLocks noGrp="1"/>
          </p:cNvSpPr>
          <p:nvPr>
            <p:ph type="sldNum" sz="quarter" idx="12"/>
          </p:nvPr>
        </p:nvSpPr>
        <p:spPr>
          <a:xfrm rot="60000">
            <a:off x="7557313" y="5896961"/>
            <a:ext cx="554023" cy="365125"/>
          </a:xfrm>
        </p:spPr>
        <p:txBody>
          <a:bodyPr/>
          <a:lstStyle/>
          <a:p>
            <a:fld id="{0B34F065-1154-456A-91E3-76DE8E75E17B}" type="slidenum">
              <a:rPr lang="ar-SA" smtClean="0"/>
              <a:t>‹#›</a:t>
            </a:fld>
            <a:endParaRPr lang="ar-SA"/>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صورة ذو تسمية توضيحية">
    <p:spTree>
      <p:nvGrpSpPr>
        <p:cNvPr id="1" name=""/>
        <p:cNvGrpSpPr/>
        <p:nvPr/>
      </p:nvGrpSpPr>
      <p:grpSpPr>
        <a:xfrm>
          <a:off x="0" y="0"/>
          <a:ext cx="0" cy="0"/>
          <a:chOff x="0" y="0"/>
          <a:chExt cx="0" cy="0"/>
        </a:xfrm>
      </p:grpSpPr>
      <p:grpSp>
        <p:nvGrpSpPr>
          <p:cNvPr id="8" name="Group 15"/>
          <p:cNvGrpSpPr/>
          <p:nvPr/>
        </p:nvGrpSpPr>
        <p:grpSpPr>
          <a:xfrm>
            <a:off x="0" y="0"/>
            <a:ext cx="9144000" cy="6858000"/>
            <a:chOff x="0" y="0"/>
            <a:chExt cx="9144000" cy="6858000"/>
          </a:xfrm>
        </p:grpSpPr>
        <p:sp>
          <p:nvSpPr>
            <p:cNvPr id="9" name="Rectangle 8"/>
            <p:cNvSpPr/>
            <p:nvPr/>
          </p:nvSpPr>
          <p:spPr>
            <a:xfrm>
              <a:off x="0" y="0"/>
              <a:ext cx="7162800" cy="6858000"/>
            </a:xfrm>
            <a:prstGeom prst="rect">
              <a:avLst/>
            </a:prstGeom>
            <a:gradFill flip="none" rotWithShape="1">
              <a:gsLst>
                <a:gs pos="0">
                  <a:srgbClr val="010101">
                    <a:alpha val="51765"/>
                  </a:srgbClr>
                </a:gs>
                <a:gs pos="60000">
                  <a:srgbClr val="FEFEFE">
                    <a:alpha val="0"/>
                  </a:srgb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1143000" y="0"/>
              <a:ext cx="8001000" cy="6858000"/>
            </a:xfrm>
            <a:prstGeom prst="rect">
              <a:avLst/>
            </a:prstGeom>
            <a:gradFill flip="none" rotWithShape="1">
              <a:gsLst>
                <a:gs pos="0">
                  <a:srgbClr val="010101">
                    <a:alpha val="56000"/>
                  </a:srgbClr>
                </a:gs>
                <a:gs pos="61000">
                  <a:srgbClr val="FEFEFE">
                    <a:alpha val="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31" name="Freeform 30"/>
          <p:cNvSpPr/>
          <p:nvPr/>
        </p:nvSpPr>
        <p:spPr>
          <a:xfrm rot="10800000">
            <a:off x="632177" y="6058038"/>
            <a:ext cx="7721601" cy="537210"/>
          </a:xfrm>
          <a:custGeom>
            <a:avLst/>
            <a:gdLst>
              <a:gd name="connsiteX0" fmla="*/ 0 w 7955280"/>
              <a:gd name="connsiteY0" fmla="*/ 495300 h 495300"/>
              <a:gd name="connsiteX1" fmla="*/ 169546 w 7955280"/>
              <a:gd name="connsiteY1" fmla="*/ 0 h 495300"/>
              <a:gd name="connsiteX2" fmla="*/ 7785734 w 7955280"/>
              <a:gd name="connsiteY2" fmla="*/ 0 h 495300"/>
              <a:gd name="connsiteX3" fmla="*/ 7955280 w 7955280"/>
              <a:gd name="connsiteY3" fmla="*/ 495300 h 495300"/>
              <a:gd name="connsiteX4" fmla="*/ 0 w 7955280"/>
              <a:gd name="connsiteY4" fmla="*/ 495300 h 495300"/>
              <a:gd name="connsiteX0" fmla="*/ 0 w 7955280"/>
              <a:gd name="connsiteY0" fmla="*/ 495300 h 495300"/>
              <a:gd name="connsiteX1" fmla="*/ 169546 w 7955280"/>
              <a:gd name="connsiteY1" fmla="*/ 0 h 495300"/>
              <a:gd name="connsiteX2" fmla="*/ 3966210 w 7955280"/>
              <a:gd name="connsiteY2" fmla="*/ 95250 h 495300"/>
              <a:gd name="connsiteX3" fmla="*/ 7785734 w 7955280"/>
              <a:gd name="connsiteY3" fmla="*/ 0 h 495300"/>
              <a:gd name="connsiteX4" fmla="*/ 7955280 w 7955280"/>
              <a:gd name="connsiteY4" fmla="*/ 495300 h 495300"/>
              <a:gd name="connsiteX5" fmla="*/ 0 w 7955280"/>
              <a:gd name="connsiteY5" fmla="*/ 495300 h 4953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955280" h="495300">
                <a:moveTo>
                  <a:pt x="0" y="495300"/>
                </a:moveTo>
                <a:lnTo>
                  <a:pt x="169546" y="0"/>
                </a:lnTo>
                <a:lnTo>
                  <a:pt x="3966210" y="95250"/>
                </a:lnTo>
                <a:lnTo>
                  <a:pt x="7785734" y="0"/>
                </a:lnTo>
                <a:lnTo>
                  <a:pt x="7955280" y="495300"/>
                </a:lnTo>
                <a:lnTo>
                  <a:pt x="0" y="495300"/>
                </a:lnTo>
                <a:close/>
              </a:path>
            </a:pathLst>
          </a:custGeom>
          <a:gradFill flip="none" rotWithShape="1">
            <a:gsLst>
              <a:gs pos="30000">
                <a:srgbClr val="010101">
                  <a:alpha val="34000"/>
                </a:srgbClr>
              </a:gs>
              <a:gs pos="100000">
                <a:srgbClr val="010101">
                  <a:alpha val="26000"/>
                </a:srgbClr>
              </a:gs>
            </a:gsLst>
            <a:path path="circle">
              <a:fillToRect l="50000" t="50000" r="50000" b="50000"/>
            </a:path>
            <a:tileRect/>
          </a:gradFill>
          <a:ln>
            <a:noFill/>
          </a:ln>
          <a:effectLst>
            <a:softEdge rad="127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rot="21540000">
            <a:off x="749204" y="576868"/>
            <a:ext cx="3788941" cy="5722296"/>
          </a:xfrm>
          <a:prstGeom prst="rect">
            <a:avLst/>
          </a:prstGeom>
          <a:solidFill>
            <a:schemeClr val="bg1"/>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p:cNvSpPr/>
          <p:nvPr/>
        </p:nvSpPr>
        <p:spPr>
          <a:xfrm rot="21540000">
            <a:off x="745058" y="575769"/>
            <a:ext cx="3788941" cy="5722296"/>
          </a:xfrm>
          <a:prstGeom prst="rect">
            <a:avLst/>
          </a:prstGeom>
          <a:blipFill dpi="0" rotWithShape="1">
            <a:blip r:embed="rId2"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28"/>
          <p:cNvSpPr/>
          <p:nvPr/>
        </p:nvSpPr>
        <p:spPr>
          <a:xfrm rot="60000">
            <a:off x="4468872" y="605163"/>
            <a:ext cx="3788941" cy="5722296"/>
          </a:xfrm>
          <a:prstGeom prst="rect">
            <a:avLst/>
          </a:prstGeom>
          <a:solidFill>
            <a:schemeClr val="bg1"/>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29"/>
          <p:cNvSpPr/>
          <p:nvPr/>
        </p:nvSpPr>
        <p:spPr>
          <a:xfrm rot="60000">
            <a:off x="4464768" y="603920"/>
            <a:ext cx="3788941" cy="5722296"/>
          </a:xfrm>
          <a:prstGeom prst="rect">
            <a:avLst/>
          </a:prstGeom>
          <a:blipFill dpi="0" rotWithShape="1">
            <a:blip r:embed="rId2"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4" name="Picture 2" descr="C:\Users\Administrator\Desktop\Pushpin Dev\Assets\pushpinLeft.png"/>
          <p:cNvPicPr>
            <a:picLocks noChangeAspect="1" noChangeArrowheads="1"/>
          </p:cNvPicPr>
          <p:nvPr/>
        </p:nvPicPr>
        <p:blipFill>
          <a:blip r:embed="rId3" cstate="print"/>
          <a:srcRect/>
          <a:stretch>
            <a:fillRect/>
          </a:stretch>
        </p:blipFill>
        <p:spPr bwMode="auto">
          <a:xfrm rot="1435684">
            <a:off x="2371106" y="293953"/>
            <a:ext cx="567831" cy="567830"/>
          </a:xfrm>
          <a:prstGeom prst="rect">
            <a:avLst/>
          </a:prstGeom>
          <a:noFill/>
        </p:spPr>
      </p:pic>
      <p:pic>
        <p:nvPicPr>
          <p:cNvPr id="15" name="Picture 2" descr="C:\Users\Administrator\Desktop\Pushpin Dev\Assets\pushpinLeft.png"/>
          <p:cNvPicPr>
            <a:picLocks noChangeAspect="1" noChangeArrowheads="1"/>
          </p:cNvPicPr>
          <p:nvPr/>
        </p:nvPicPr>
        <p:blipFill>
          <a:blip r:embed="rId3" cstate="print"/>
          <a:srcRect/>
          <a:stretch>
            <a:fillRect/>
          </a:stretch>
        </p:blipFill>
        <p:spPr bwMode="auto">
          <a:xfrm rot="4096196">
            <a:off x="6279647" y="333163"/>
            <a:ext cx="566928" cy="566928"/>
          </a:xfrm>
          <a:prstGeom prst="rect">
            <a:avLst/>
          </a:prstGeom>
          <a:noFill/>
        </p:spPr>
      </p:pic>
      <p:sp>
        <p:nvSpPr>
          <p:cNvPr id="2" name="Title 1"/>
          <p:cNvSpPr>
            <a:spLocks noGrp="1"/>
          </p:cNvSpPr>
          <p:nvPr>
            <p:ph type="title"/>
          </p:nvPr>
        </p:nvSpPr>
        <p:spPr>
          <a:xfrm rot="-60000">
            <a:off x="1106424" y="2020824"/>
            <a:ext cx="3063240" cy="1499616"/>
          </a:xfrm>
        </p:spPr>
        <p:txBody>
          <a:bodyPr anchor="b">
            <a:normAutofit/>
          </a:bodyPr>
          <a:lstStyle>
            <a:lvl1pPr algn="ctr">
              <a:defRPr sz="2400" b="0"/>
            </a:lvl1pPr>
          </a:lstStyle>
          <a:p>
            <a:r>
              <a:rPr lang="ar-SA" smtClean="0"/>
              <a:t>انقر لتحرير نمط العنوان الرئيسي</a:t>
            </a:r>
            <a:endParaRPr lang="en-US" dirty="0"/>
          </a:p>
        </p:txBody>
      </p:sp>
      <p:sp>
        <p:nvSpPr>
          <p:cNvPr id="3" name="Picture Placeholder 2"/>
          <p:cNvSpPr>
            <a:spLocks noGrp="1"/>
          </p:cNvSpPr>
          <p:nvPr>
            <p:ph type="pic" idx="1"/>
          </p:nvPr>
        </p:nvSpPr>
        <p:spPr>
          <a:xfrm rot="60000">
            <a:off x="4898615" y="1207272"/>
            <a:ext cx="2913863" cy="4539412"/>
          </a:xfrm>
          <a:ln w="101600" cap="rnd">
            <a:solidFill>
              <a:srgbClr val="FFFFFF"/>
            </a:solidFill>
          </a:ln>
          <a:effectLst>
            <a:outerShdw blurRad="88900" dir="2700000" algn="tl" rotWithShape="0">
              <a:prstClr val="black">
                <a:alpha val="40000"/>
              </a:prstClr>
            </a:outerShdw>
          </a:effectLst>
        </p:spPr>
        <p:txBody>
          <a:bodyPr>
            <a:normAutofit/>
          </a:bodyPr>
          <a:lstStyle>
            <a:lvl1pPr marL="0" indent="0">
              <a:buNone/>
              <a:defRPr sz="24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ar-SA" smtClean="0"/>
              <a:t>انقر فوق الأيقونة لإضافة صورة</a:t>
            </a:r>
            <a:endParaRPr lang="en-US"/>
          </a:p>
        </p:txBody>
      </p:sp>
      <p:sp>
        <p:nvSpPr>
          <p:cNvPr id="4" name="Text Placeholder 3"/>
          <p:cNvSpPr>
            <a:spLocks noGrp="1"/>
          </p:cNvSpPr>
          <p:nvPr>
            <p:ph type="body" sz="half" idx="2"/>
          </p:nvPr>
        </p:nvSpPr>
        <p:spPr>
          <a:xfrm rot="-60000">
            <a:off x="1152144" y="3621024"/>
            <a:ext cx="3044952" cy="210312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Date Placeholder 4"/>
          <p:cNvSpPr>
            <a:spLocks noGrp="1"/>
          </p:cNvSpPr>
          <p:nvPr>
            <p:ph type="dt" sz="half" idx="10"/>
          </p:nvPr>
        </p:nvSpPr>
        <p:spPr>
          <a:xfrm rot="60000">
            <a:off x="6345936" y="5888737"/>
            <a:ext cx="1213821" cy="365125"/>
          </a:xfrm>
        </p:spPr>
        <p:txBody>
          <a:bodyPr/>
          <a:lstStyle/>
          <a:p>
            <a:fld id="{1B8ABB09-4A1D-463E-8065-109CC2B7EFAA}" type="datetimeFigureOut">
              <a:rPr lang="ar-SA" smtClean="0"/>
              <a:t>21/09/1447</a:t>
            </a:fld>
            <a:endParaRPr lang="ar-SA"/>
          </a:p>
        </p:txBody>
      </p:sp>
      <p:sp>
        <p:nvSpPr>
          <p:cNvPr id="6" name="Footer Placeholder 5"/>
          <p:cNvSpPr>
            <a:spLocks noGrp="1"/>
          </p:cNvSpPr>
          <p:nvPr>
            <p:ph type="ftr" sz="quarter" idx="11"/>
          </p:nvPr>
        </p:nvSpPr>
        <p:spPr>
          <a:xfrm rot="-60000">
            <a:off x="914569" y="5831037"/>
            <a:ext cx="3319043" cy="365125"/>
          </a:xfrm>
        </p:spPr>
        <p:txBody>
          <a:bodyPr/>
          <a:lstStyle/>
          <a:p>
            <a:endParaRPr lang="ar-SA"/>
          </a:p>
        </p:txBody>
      </p:sp>
      <p:sp>
        <p:nvSpPr>
          <p:cNvPr id="7" name="Slide Number Placeholder 6"/>
          <p:cNvSpPr>
            <a:spLocks noGrp="1"/>
          </p:cNvSpPr>
          <p:nvPr>
            <p:ph type="sldNum" sz="quarter" idx="12"/>
          </p:nvPr>
        </p:nvSpPr>
        <p:spPr>
          <a:xfrm rot="60000">
            <a:off x="7562089" y="5900026"/>
            <a:ext cx="554023" cy="365125"/>
          </a:xfrm>
        </p:spPr>
        <p:txBody>
          <a:bodyPr/>
          <a:lstStyle/>
          <a:p>
            <a:fld id="{0B34F065-1154-456A-91E3-76DE8E75E17B}" type="slidenum">
              <a:rPr lang="ar-SA" smtClean="0"/>
              <a:t>‹#›</a:t>
            </a:fld>
            <a:endParaRPr lang="ar-SA"/>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3.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4.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7" name="Group 15"/>
          <p:cNvGrpSpPr/>
          <p:nvPr/>
        </p:nvGrpSpPr>
        <p:grpSpPr>
          <a:xfrm>
            <a:off x="0" y="0"/>
            <a:ext cx="9144000" cy="6858000"/>
            <a:chOff x="0" y="0"/>
            <a:chExt cx="9144000" cy="6858000"/>
          </a:xfrm>
        </p:grpSpPr>
        <p:sp>
          <p:nvSpPr>
            <p:cNvPr id="8" name="Rectangle 7"/>
            <p:cNvSpPr/>
            <p:nvPr/>
          </p:nvSpPr>
          <p:spPr>
            <a:xfrm>
              <a:off x="0" y="0"/>
              <a:ext cx="7162800" cy="6858000"/>
            </a:xfrm>
            <a:prstGeom prst="rect">
              <a:avLst/>
            </a:prstGeom>
            <a:gradFill flip="none" rotWithShape="1">
              <a:gsLst>
                <a:gs pos="0">
                  <a:srgbClr val="010101">
                    <a:alpha val="51765"/>
                  </a:srgbClr>
                </a:gs>
                <a:gs pos="60000">
                  <a:srgbClr val="FEFEFE">
                    <a:alpha val="0"/>
                  </a:srgb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1143000" y="0"/>
              <a:ext cx="8001000" cy="6858000"/>
            </a:xfrm>
            <a:prstGeom prst="rect">
              <a:avLst/>
            </a:prstGeom>
            <a:gradFill flip="none" rotWithShape="1">
              <a:gsLst>
                <a:gs pos="0">
                  <a:srgbClr val="010101">
                    <a:alpha val="56000"/>
                  </a:srgbClr>
                </a:gs>
                <a:gs pos="61000">
                  <a:srgbClr val="FEFEFE">
                    <a:alpha val="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0" name="Freeform 9"/>
          <p:cNvSpPr/>
          <p:nvPr/>
        </p:nvSpPr>
        <p:spPr>
          <a:xfrm rot="10800000">
            <a:off x="628650" y="6069330"/>
            <a:ext cx="7920991" cy="537210"/>
          </a:xfrm>
          <a:custGeom>
            <a:avLst/>
            <a:gdLst>
              <a:gd name="connsiteX0" fmla="*/ 0 w 7955280"/>
              <a:gd name="connsiteY0" fmla="*/ 495300 h 495300"/>
              <a:gd name="connsiteX1" fmla="*/ 169546 w 7955280"/>
              <a:gd name="connsiteY1" fmla="*/ 0 h 495300"/>
              <a:gd name="connsiteX2" fmla="*/ 7785734 w 7955280"/>
              <a:gd name="connsiteY2" fmla="*/ 0 h 495300"/>
              <a:gd name="connsiteX3" fmla="*/ 7955280 w 7955280"/>
              <a:gd name="connsiteY3" fmla="*/ 495300 h 495300"/>
              <a:gd name="connsiteX4" fmla="*/ 0 w 7955280"/>
              <a:gd name="connsiteY4" fmla="*/ 495300 h 495300"/>
              <a:gd name="connsiteX0" fmla="*/ 0 w 7955280"/>
              <a:gd name="connsiteY0" fmla="*/ 495300 h 495300"/>
              <a:gd name="connsiteX1" fmla="*/ 169546 w 7955280"/>
              <a:gd name="connsiteY1" fmla="*/ 0 h 495300"/>
              <a:gd name="connsiteX2" fmla="*/ 3966210 w 7955280"/>
              <a:gd name="connsiteY2" fmla="*/ 95250 h 495300"/>
              <a:gd name="connsiteX3" fmla="*/ 7785734 w 7955280"/>
              <a:gd name="connsiteY3" fmla="*/ 0 h 495300"/>
              <a:gd name="connsiteX4" fmla="*/ 7955280 w 7955280"/>
              <a:gd name="connsiteY4" fmla="*/ 495300 h 495300"/>
              <a:gd name="connsiteX5" fmla="*/ 0 w 7955280"/>
              <a:gd name="connsiteY5" fmla="*/ 495300 h 4953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955280" h="495300">
                <a:moveTo>
                  <a:pt x="0" y="495300"/>
                </a:moveTo>
                <a:lnTo>
                  <a:pt x="169546" y="0"/>
                </a:lnTo>
                <a:lnTo>
                  <a:pt x="3966210" y="95250"/>
                </a:lnTo>
                <a:lnTo>
                  <a:pt x="7785734" y="0"/>
                </a:lnTo>
                <a:lnTo>
                  <a:pt x="7955280" y="495300"/>
                </a:lnTo>
                <a:lnTo>
                  <a:pt x="0" y="495300"/>
                </a:lnTo>
                <a:close/>
              </a:path>
            </a:pathLst>
          </a:custGeom>
          <a:gradFill flip="none" rotWithShape="1">
            <a:gsLst>
              <a:gs pos="30000">
                <a:srgbClr val="010101">
                  <a:alpha val="34000"/>
                </a:srgbClr>
              </a:gs>
              <a:gs pos="100000">
                <a:srgbClr val="010101">
                  <a:alpha val="26000"/>
                </a:srgbClr>
              </a:gs>
            </a:gsLst>
            <a:path path="circle">
              <a:fillToRect l="50000" t="50000" r="50000" b="50000"/>
            </a:path>
            <a:tileRect/>
          </a:gradFill>
          <a:ln>
            <a:noFill/>
          </a:ln>
          <a:effectLst>
            <a:softEdge rad="127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731520" y="575310"/>
            <a:ext cx="7696200" cy="5715000"/>
          </a:xfrm>
          <a:prstGeom prst="rect">
            <a:avLst/>
          </a:prstGeom>
          <a:solidFill>
            <a:schemeClr val="bg1">
              <a:lumMod val="75000"/>
              <a:lumOff val="25000"/>
            </a:schemeClr>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731520" y="576072"/>
            <a:ext cx="7696200" cy="5715000"/>
          </a:xfrm>
          <a:prstGeom prst="rect">
            <a:avLst/>
          </a:prstGeom>
          <a:blipFill dpi="0" rotWithShape="1">
            <a:blip r:embed="rId13"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3" name="Picture 2" descr="C:\Users\Administrator\Desktop\Pushpin Dev\Assets\pushpinLeft.png"/>
          <p:cNvPicPr>
            <a:picLocks noChangeAspect="1" noChangeArrowheads="1"/>
          </p:cNvPicPr>
          <p:nvPr/>
        </p:nvPicPr>
        <p:blipFill>
          <a:blip r:embed="rId14" cstate="print"/>
          <a:srcRect/>
          <a:stretch>
            <a:fillRect/>
          </a:stretch>
        </p:blipFill>
        <p:spPr bwMode="auto">
          <a:xfrm rot="1435684">
            <a:off x="543741" y="273091"/>
            <a:ext cx="567831" cy="567830"/>
          </a:xfrm>
          <a:prstGeom prst="rect">
            <a:avLst/>
          </a:prstGeom>
          <a:noFill/>
        </p:spPr>
      </p:pic>
      <p:pic>
        <p:nvPicPr>
          <p:cNvPr id="14" name="Picture 2" descr="C:\Users\Administrator\Desktop\Pushpin Dev\Assets\pushpinLeft.png"/>
          <p:cNvPicPr>
            <a:picLocks noChangeAspect="1" noChangeArrowheads="1"/>
          </p:cNvPicPr>
          <p:nvPr/>
        </p:nvPicPr>
        <p:blipFill>
          <a:blip r:embed="rId14" cstate="print"/>
          <a:srcRect/>
          <a:stretch>
            <a:fillRect/>
          </a:stretch>
        </p:blipFill>
        <p:spPr bwMode="auto">
          <a:xfrm rot="4096196">
            <a:off x="8115079" y="298163"/>
            <a:ext cx="566928" cy="566928"/>
          </a:xfrm>
          <a:prstGeom prst="rect">
            <a:avLst/>
          </a:prstGeom>
          <a:noFill/>
        </p:spPr>
      </p:pic>
      <p:sp>
        <p:nvSpPr>
          <p:cNvPr id="2" name="Title Placeholder 1"/>
          <p:cNvSpPr>
            <a:spLocks noGrp="1"/>
          </p:cNvSpPr>
          <p:nvPr>
            <p:ph type="title"/>
          </p:nvPr>
        </p:nvSpPr>
        <p:spPr>
          <a:xfrm>
            <a:off x="1095023" y="817582"/>
            <a:ext cx="6965245" cy="1202485"/>
          </a:xfrm>
          <a:prstGeom prst="rect">
            <a:avLst/>
          </a:prstGeom>
        </p:spPr>
        <p:txBody>
          <a:bodyPr vert="horz" lIns="91440" tIns="45720" rIns="91440" bIns="45720" rtlCol="0" anchor="ctr">
            <a:normAutofit/>
          </a:bodyPr>
          <a:lstStyle/>
          <a:p>
            <a:r>
              <a:rPr lang="ar-SA" smtClean="0"/>
              <a:t>انقر لتحرير نمط العنوان الرئيسي</a:t>
            </a:r>
            <a:endParaRPr lang="en-US" dirty="0"/>
          </a:p>
        </p:txBody>
      </p:sp>
      <p:sp>
        <p:nvSpPr>
          <p:cNvPr id="3" name="Text Placeholder 2"/>
          <p:cNvSpPr>
            <a:spLocks noGrp="1"/>
          </p:cNvSpPr>
          <p:nvPr>
            <p:ph type="body" idx="1"/>
          </p:nvPr>
        </p:nvSpPr>
        <p:spPr>
          <a:xfrm>
            <a:off x="1463040" y="2119257"/>
            <a:ext cx="6196405" cy="3603812"/>
          </a:xfrm>
          <a:prstGeom prst="rect">
            <a:avLst/>
          </a:prstGeom>
        </p:spPr>
        <p:txBody>
          <a:bodyPr vert="horz" lIns="91440" tIns="45720" rIns="91440" bIns="45720" rtlCol="0" anchor="t">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4" name="Date Placeholder 3"/>
          <p:cNvSpPr>
            <a:spLocks noGrp="1"/>
          </p:cNvSpPr>
          <p:nvPr>
            <p:ph type="dt" sz="half" idx="2"/>
          </p:nvPr>
        </p:nvSpPr>
        <p:spPr>
          <a:xfrm>
            <a:off x="6454588" y="5809152"/>
            <a:ext cx="1213821" cy="365125"/>
          </a:xfrm>
          <a:prstGeom prst="rect">
            <a:avLst/>
          </a:prstGeom>
        </p:spPr>
        <p:txBody>
          <a:bodyPr vert="horz" lIns="91440" tIns="45720" rIns="91440" bIns="45720" rtlCol="0" anchor="ctr"/>
          <a:lstStyle>
            <a:lvl1pPr algn="r">
              <a:defRPr sz="1200">
                <a:solidFill>
                  <a:schemeClr val="tx2"/>
                </a:solidFill>
                <a:latin typeface="Rage Italic" pitchFamily="66" charset="0"/>
              </a:defRPr>
            </a:lvl1pPr>
          </a:lstStyle>
          <a:p>
            <a:fld id="{1B8ABB09-4A1D-463E-8065-109CC2B7EFAA}" type="datetimeFigureOut">
              <a:rPr lang="ar-SA" smtClean="0"/>
              <a:t>21/09/1447</a:t>
            </a:fld>
            <a:endParaRPr lang="ar-SA"/>
          </a:p>
        </p:txBody>
      </p:sp>
      <p:sp>
        <p:nvSpPr>
          <p:cNvPr id="5" name="Footer Placeholder 4"/>
          <p:cNvSpPr>
            <a:spLocks noGrp="1"/>
          </p:cNvSpPr>
          <p:nvPr>
            <p:ph type="ftr" sz="quarter" idx="3"/>
          </p:nvPr>
        </p:nvSpPr>
        <p:spPr>
          <a:xfrm>
            <a:off x="914401" y="5809152"/>
            <a:ext cx="5540188" cy="365125"/>
          </a:xfrm>
          <a:prstGeom prst="rect">
            <a:avLst/>
          </a:prstGeom>
        </p:spPr>
        <p:txBody>
          <a:bodyPr vert="horz" lIns="91440" tIns="45720" rIns="91440" bIns="45720" rtlCol="0" anchor="ctr"/>
          <a:lstStyle>
            <a:lvl1pPr algn="l">
              <a:defRPr sz="1400">
                <a:solidFill>
                  <a:schemeClr val="tx2"/>
                </a:solidFill>
                <a:latin typeface="Rage Italic" pitchFamily="66" charset="0"/>
              </a:defRPr>
            </a:lvl1pPr>
          </a:lstStyle>
          <a:p>
            <a:endParaRPr lang="ar-SA"/>
          </a:p>
        </p:txBody>
      </p:sp>
      <p:sp>
        <p:nvSpPr>
          <p:cNvPr id="6" name="Slide Number Placeholder 5"/>
          <p:cNvSpPr>
            <a:spLocks noGrp="1"/>
          </p:cNvSpPr>
          <p:nvPr>
            <p:ph type="sldNum" sz="quarter" idx="4"/>
          </p:nvPr>
        </p:nvSpPr>
        <p:spPr>
          <a:xfrm>
            <a:off x="7670202" y="5809152"/>
            <a:ext cx="554023" cy="365125"/>
          </a:xfrm>
          <a:prstGeom prst="rect">
            <a:avLst/>
          </a:prstGeom>
        </p:spPr>
        <p:txBody>
          <a:bodyPr vert="horz" lIns="91440" tIns="45720" rIns="91440" bIns="45720" rtlCol="0" anchor="ctr"/>
          <a:lstStyle>
            <a:lvl1pPr algn="r">
              <a:defRPr sz="1400">
                <a:solidFill>
                  <a:schemeClr val="tx2"/>
                </a:solidFill>
                <a:latin typeface="Rage Italic" pitchFamily="66" charset="0"/>
              </a:defRPr>
            </a:lvl1pPr>
          </a:lstStyle>
          <a:p>
            <a:fld id="{0B34F065-1154-456A-91E3-76DE8E75E17B}" type="slidenum">
              <a:rPr lang="ar-SA" smtClean="0"/>
              <a:t>‹#›</a:t>
            </a:fld>
            <a:endParaRPr lang="ar-SA"/>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2"/>
        </a:buClr>
        <a:buSzPct val="85000"/>
        <a:buFont typeface="Brush Script MT" pitchFamily="66" charset="0"/>
        <a:buChar char="O"/>
        <a:defRPr sz="2400" kern="1200">
          <a:solidFill>
            <a:schemeClr val="tx1"/>
          </a:solidFill>
          <a:latin typeface="+mn-lt"/>
          <a:ea typeface="+mn-ea"/>
          <a:cs typeface="+mn-cs"/>
        </a:defRPr>
      </a:lvl1pPr>
      <a:lvl2pPr marL="640080" indent="-274320" algn="l" defTabSz="914400" rtl="0" eaLnBrk="1" latinLnBrk="0" hangingPunct="1">
        <a:spcBef>
          <a:spcPct val="20000"/>
        </a:spcBef>
        <a:buClr>
          <a:schemeClr val="accent2"/>
        </a:buClr>
        <a:buSzPct val="85000"/>
        <a:buFont typeface="Brush Script MT" pitchFamily="66" charset="0"/>
        <a:buChar char="O"/>
        <a:defRPr sz="2200" kern="1200">
          <a:solidFill>
            <a:schemeClr val="tx1"/>
          </a:solidFill>
          <a:latin typeface="+mn-lt"/>
          <a:ea typeface="+mn-ea"/>
          <a:cs typeface="+mn-cs"/>
        </a:defRPr>
      </a:lvl2pPr>
      <a:lvl3pPr marL="914400" indent="-228600" algn="l" defTabSz="914400" rtl="0" eaLnBrk="1" latinLnBrk="0" hangingPunct="1">
        <a:spcBef>
          <a:spcPct val="20000"/>
        </a:spcBef>
        <a:buClr>
          <a:schemeClr val="accent2"/>
        </a:buClr>
        <a:buSzPct val="85000"/>
        <a:buFont typeface="Brush Script MT" pitchFamily="66" charset="0"/>
        <a:buChar char="O"/>
        <a:defRPr sz="2000" kern="1200">
          <a:solidFill>
            <a:schemeClr val="tx1"/>
          </a:solidFill>
          <a:latin typeface="+mn-lt"/>
          <a:ea typeface="+mn-ea"/>
          <a:cs typeface="+mn-cs"/>
        </a:defRPr>
      </a:lvl3pPr>
      <a:lvl4pPr marL="1280160" indent="-228600" algn="l" defTabSz="914400" rtl="0" eaLnBrk="1" latinLnBrk="0" hangingPunct="1">
        <a:spcBef>
          <a:spcPct val="20000"/>
        </a:spcBef>
        <a:buClr>
          <a:schemeClr val="accent2"/>
        </a:buClr>
        <a:buSzPct val="85000"/>
        <a:buFont typeface="Brush Script MT" pitchFamily="66" charset="0"/>
        <a:buChar char="O"/>
        <a:defRPr sz="1800" kern="1200">
          <a:solidFill>
            <a:schemeClr val="tx1"/>
          </a:solidFill>
          <a:latin typeface="+mn-lt"/>
          <a:ea typeface="+mn-ea"/>
          <a:cs typeface="+mn-cs"/>
        </a:defRPr>
      </a:lvl4pPr>
      <a:lvl5pPr marL="1645920" indent="-228600" algn="l" defTabSz="914400" rtl="0"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5pPr>
      <a:lvl6pPr marL="2011680" indent="-228600" algn="l" defTabSz="914400" rtl="0"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6pPr>
      <a:lvl7pPr marL="2377440" indent="-228600" algn="l" defTabSz="914400" rtl="0"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7pPr>
      <a:lvl8pPr marL="2743200" indent="-228600" algn="l" defTabSz="914400" rtl="0"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8pPr>
      <a:lvl9pPr marL="3108960" indent="-228600" algn="l" defTabSz="914400" rtl="0"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p:txBody>
          <a:bodyPr/>
          <a:lstStyle/>
          <a:p>
            <a:r>
              <a:rPr lang="ar-IQ" dirty="0" smtClean="0"/>
              <a:t>محاضرات القضاء الاداري </a:t>
            </a:r>
            <a:br>
              <a:rPr lang="ar-IQ" dirty="0" smtClean="0"/>
            </a:br>
            <a:r>
              <a:rPr lang="ar-IQ" dirty="0" smtClean="0"/>
              <a:t>الكورس الثاني</a:t>
            </a:r>
            <a:endParaRPr lang="en-US" dirty="0"/>
          </a:p>
        </p:txBody>
      </p:sp>
      <p:sp>
        <p:nvSpPr>
          <p:cNvPr id="3" name="عنوان فرعي 2"/>
          <p:cNvSpPr>
            <a:spLocks noGrp="1"/>
          </p:cNvSpPr>
          <p:nvPr>
            <p:ph type="subTitle" idx="1"/>
          </p:nvPr>
        </p:nvSpPr>
        <p:spPr/>
        <p:txBody>
          <a:bodyPr/>
          <a:lstStyle/>
          <a:p>
            <a:r>
              <a:rPr lang="ar-IQ" dirty="0" smtClean="0"/>
              <a:t>المرحلة الثالثة</a:t>
            </a:r>
          </a:p>
          <a:p>
            <a:r>
              <a:rPr lang="ar-IQ" dirty="0" smtClean="0"/>
              <a:t>الدكتورة رشا عبدالله </a:t>
            </a:r>
          </a:p>
          <a:p>
            <a:r>
              <a:rPr lang="ar-IQ" dirty="0" smtClean="0"/>
              <a:t>كلية الحقوق – جامعة النهرين</a:t>
            </a:r>
            <a:endParaRPr lang="en-US" dirty="0"/>
          </a:p>
        </p:txBody>
      </p:sp>
    </p:spTree>
    <p:extLst>
      <p:ext uri="{BB962C8B-B14F-4D97-AF65-F5344CB8AC3E}">
        <p14:creationId xmlns:p14="http://schemas.microsoft.com/office/powerpoint/2010/main" val="149120478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en-US"/>
          </a:p>
        </p:txBody>
      </p:sp>
      <p:sp>
        <p:nvSpPr>
          <p:cNvPr id="3" name="عنصر نائب للمحتوى 2"/>
          <p:cNvSpPr>
            <a:spLocks noGrp="1"/>
          </p:cNvSpPr>
          <p:nvPr>
            <p:ph idx="1"/>
          </p:nvPr>
        </p:nvSpPr>
        <p:spPr/>
        <p:txBody>
          <a:bodyPr/>
          <a:lstStyle/>
          <a:p>
            <a:r>
              <a:rPr lang="ar-IQ" dirty="0"/>
              <a:t>انيا: اخذ رأي لجنة فنية او جهة معينة</a:t>
            </a:r>
          </a:p>
          <a:p>
            <a:r>
              <a:rPr lang="ar-IQ" dirty="0"/>
              <a:t>لقد أستقر الفقه والقانون على أنه إذا الزم القانون اخذ رأي لجنة فنية معينة   قبل إصدار قرار معين فان هذا الإجراء يعتبر ضرورياً حتى ولو كان رأي هذه اللجنة استشاريا لمن ينعقد له الاختصاص بإصدار القرار والمسالة هنا لا ترتبط بمدى الالتزام بالرأي بقدر ما تتعلق بأهمية رأي هذه الجهة لكي يكون مصدر القرار على بينة به فيسدده في خطأ ويحميه من الزلل حال </a:t>
            </a:r>
            <a:r>
              <a:rPr lang="ar-IQ" dirty="0" smtClean="0"/>
              <a:t>التقدير</a:t>
            </a:r>
            <a:endParaRPr lang="en-US" dirty="0"/>
          </a:p>
        </p:txBody>
      </p:sp>
    </p:spTree>
    <p:extLst>
      <p:ext uri="{BB962C8B-B14F-4D97-AF65-F5344CB8AC3E}">
        <p14:creationId xmlns:p14="http://schemas.microsoft.com/office/powerpoint/2010/main" val="117728351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en-US"/>
          </a:p>
        </p:txBody>
      </p:sp>
      <p:sp>
        <p:nvSpPr>
          <p:cNvPr id="3" name="عنصر نائب للمحتوى 2"/>
          <p:cNvSpPr>
            <a:spLocks noGrp="1"/>
          </p:cNvSpPr>
          <p:nvPr>
            <p:ph idx="1"/>
          </p:nvPr>
        </p:nvSpPr>
        <p:spPr/>
        <p:txBody>
          <a:bodyPr>
            <a:normAutofit fontScale="92500"/>
          </a:bodyPr>
          <a:lstStyle/>
          <a:p>
            <a:r>
              <a:rPr lang="ar-IQ" dirty="0"/>
              <a:t>ثالثا: ضرورة موافقة جهة او لجنة معينة</a:t>
            </a:r>
          </a:p>
          <a:p>
            <a:r>
              <a:rPr lang="ar-IQ" dirty="0"/>
              <a:t>إذا كان اخذ رأي لجنة او جهة فنية يعد لازما حتى ولو كان رأيها استشاريا، فانه من باب أولى يكون على الإدارة الامتثال لهذا الرأي إذا استوجب المشرع ضرورة الموافقة عليه قبل إصدار قرار الجزاء ولا يكون لها تطبيق جزاء لم توافق عليه تلك اللجنة فمثلاً القانون الجديد للمناقصات والمزايدات المصرية رقم 89 لسنة 1998 قد تطلب اخذ رأي ادارة الفتوى المختصة بمجلس الدولة مقدماً قبل اصدار قرار الاعفاء من توقيع الغرامة وهذه الشكلية أي (اخذ رأي ادارة الفتوى المختصة) واجبة الاتباع في حالات الاعفاء من توقيع الغرامة كافة</a:t>
            </a:r>
            <a:endParaRPr lang="en-US" dirty="0"/>
          </a:p>
        </p:txBody>
      </p:sp>
    </p:spTree>
    <p:extLst>
      <p:ext uri="{BB962C8B-B14F-4D97-AF65-F5344CB8AC3E}">
        <p14:creationId xmlns:p14="http://schemas.microsoft.com/office/powerpoint/2010/main" val="312299889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en-US"/>
          </a:p>
        </p:txBody>
      </p:sp>
      <p:sp>
        <p:nvSpPr>
          <p:cNvPr id="3" name="عنصر نائب للمحتوى 2"/>
          <p:cNvSpPr>
            <a:spLocks noGrp="1"/>
          </p:cNvSpPr>
          <p:nvPr>
            <p:ph idx="1"/>
          </p:nvPr>
        </p:nvSpPr>
        <p:spPr/>
        <p:txBody>
          <a:bodyPr>
            <a:normAutofit fontScale="92500" lnSpcReduction="10000"/>
          </a:bodyPr>
          <a:lstStyle/>
          <a:p>
            <a:r>
              <a:rPr lang="ar-IQ" dirty="0"/>
              <a:t>القسم الثالث: موانع إتمام الشكلية</a:t>
            </a:r>
          </a:p>
          <a:p>
            <a:endParaRPr lang="ar-IQ" dirty="0"/>
          </a:p>
          <a:p>
            <a:r>
              <a:rPr lang="ar-IQ" dirty="0"/>
              <a:t>ولقد استقر القضاء على ان استحالة إتمام الشكلية يعفي الإدارة من الالتزام به ويحمي قرارها في ذات الواقعة أن يشوبه البطلان والتي تجد مبررها في (مبدا الضرورة) والذي يقضي بان الضرورات تبيح المحظورات بيد ان هذه الضرورة مقيدة بقيدين:</a:t>
            </a:r>
          </a:p>
          <a:p>
            <a:endParaRPr lang="ar-IQ" dirty="0"/>
          </a:p>
          <a:p>
            <a:r>
              <a:rPr lang="ar-IQ" dirty="0"/>
              <a:t>1- انها تقدر بقدرها فلا يجوز التوسع في أعمالها من ناحية.</a:t>
            </a:r>
          </a:p>
          <a:p>
            <a:endParaRPr lang="ar-IQ" dirty="0"/>
          </a:p>
          <a:p>
            <a:r>
              <a:rPr lang="ar-IQ" dirty="0"/>
              <a:t>2- انها تخضع في تقديرها لرقابة القضاء من ناحية أخرى</a:t>
            </a:r>
            <a:endParaRPr lang="en-US" dirty="0"/>
          </a:p>
        </p:txBody>
      </p:sp>
    </p:spTree>
    <p:extLst>
      <p:ext uri="{BB962C8B-B14F-4D97-AF65-F5344CB8AC3E}">
        <p14:creationId xmlns:p14="http://schemas.microsoft.com/office/powerpoint/2010/main" val="87708241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en-US"/>
          </a:p>
        </p:txBody>
      </p:sp>
      <p:sp>
        <p:nvSpPr>
          <p:cNvPr id="3" name="عنصر نائب للمحتوى 2"/>
          <p:cNvSpPr>
            <a:spLocks noGrp="1"/>
          </p:cNvSpPr>
          <p:nvPr>
            <p:ph idx="1"/>
          </p:nvPr>
        </p:nvSpPr>
        <p:spPr/>
        <p:txBody>
          <a:bodyPr/>
          <a:lstStyle/>
          <a:p>
            <a:r>
              <a:rPr lang="ar-IQ" dirty="0"/>
              <a:t>تسيب القرار الإداري وأثره في الجزاء فمن المعلوم ان تسبب القرار الإداري يختلف عن سببه ولا يعني اتحادهما في الاشتقاق اللغوي ترادفهما في المعنى فالتسبب معناه قيام الإدارة ببيان أو ذكر السبب الذي حملت عليه قرارها واستندت في إصداره، اما السبب فهو مسالة تثار قبل صدور القرار الذي تدفع الإدارة الى اتخاذه ويستوي في ذلك كون المسألة واقعية ام قانونية</a:t>
            </a:r>
            <a:endParaRPr lang="en-US" dirty="0"/>
          </a:p>
        </p:txBody>
      </p:sp>
    </p:spTree>
    <p:extLst>
      <p:ext uri="{BB962C8B-B14F-4D97-AF65-F5344CB8AC3E}">
        <p14:creationId xmlns:p14="http://schemas.microsoft.com/office/powerpoint/2010/main" val="20806360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en-US"/>
          </a:p>
        </p:txBody>
      </p:sp>
      <p:pic>
        <p:nvPicPr>
          <p:cNvPr id="1026"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331640" y="1412776"/>
            <a:ext cx="6696744" cy="458779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65376807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IQ" dirty="0" smtClean="0"/>
              <a:t>عيب الشكل والاجراءات</a:t>
            </a:r>
            <a:endParaRPr lang="en-US" dirty="0"/>
          </a:p>
        </p:txBody>
      </p:sp>
      <p:sp>
        <p:nvSpPr>
          <p:cNvPr id="3" name="عنصر نائب للمحتوى 2"/>
          <p:cNvSpPr>
            <a:spLocks noGrp="1"/>
          </p:cNvSpPr>
          <p:nvPr>
            <p:ph idx="1"/>
          </p:nvPr>
        </p:nvSpPr>
        <p:spPr/>
        <p:txBody>
          <a:bodyPr/>
          <a:lstStyle/>
          <a:p>
            <a:r>
              <a:rPr lang="ar-IQ" dirty="0"/>
              <a:t>شكل القرار هو ما يشتمله القرار من مظاهر خارجية، وعندما لا تراعي الادارة ولا تلتزم بالشروط والاجراءات الشكلية الواجبة الاتباع في اصدار القرار نكون امام ما يسمى بعيب الشكل، فعيب الشكل هو (عدم احترام القواعد الشكلية والإجرائية المقررة في القوانين واللوائح </a:t>
            </a:r>
            <a:r>
              <a:rPr lang="ar-IQ" dirty="0" err="1"/>
              <a:t>لاصدار</a:t>
            </a:r>
            <a:r>
              <a:rPr lang="ar-IQ" dirty="0"/>
              <a:t> القرارات الإدارية، سواء أكان ذلك بإهمال تلك القواعد كليا ام بمخالفتها جزئيا)</a:t>
            </a:r>
            <a:endParaRPr lang="en-US" dirty="0"/>
          </a:p>
        </p:txBody>
      </p:sp>
    </p:spTree>
    <p:extLst>
      <p:ext uri="{BB962C8B-B14F-4D97-AF65-F5344CB8AC3E}">
        <p14:creationId xmlns:p14="http://schemas.microsoft.com/office/powerpoint/2010/main" val="151113205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en-US"/>
          </a:p>
        </p:txBody>
      </p:sp>
      <p:sp>
        <p:nvSpPr>
          <p:cNvPr id="3" name="عنصر نائب للمحتوى 2"/>
          <p:cNvSpPr>
            <a:spLocks noGrp="1"/>
          </p:cNvSpPr>
          <p:nvPr>
            <p:ph idx="1"/>
          </p:nvPr>
        </p:nvSpPr>
        <p:spPr/>
        <p:txBody>
          <a:bodyPr/>
          <a:lstStyle/>
          <a:p>
            <a:r>
              <a:rPr lang="ar-IQ" dirty="0"/>
              <a:t>صدور القرار من جهة إدارية مختصة غير كافٍ لصحة القرار وإنما لا بد ان يصدر باتباع إجراءات واعمال تحضيرية وأشكال تختلف من قرار </a:t>
            </a:r>
            <a:r>
              <a:rPr lang="ar-IQ" dirty="0" err="1" smtClean="0"/>
              <a:t>للآخرفالمشرع</a:t>
            </a:r>
            <a:r>
              <a:rPr lang="ar-IQ" dirty="0" smtClean="0"/>
              <a:t> </a:t>
            </a:r>
            <a:r>
              <a:rPr lang="ar-IQ" dirty="0"/>
              <a:t>يستهدف من النص على قواعد الشكل والإجراءات تحقيق مصلحة الإدارة والأفراد في وقت واحد فمصلحة الإدارة تتحقق من خلال حمايتها من التسرع واتخاذ قرارات غير مدروسة ووزن الأمر تحقيقا للمصلحة العامة لذلك فهي ليست مجرد   روتين او عقبات او قواعد إجرائية لا قيمة لها. </a:t>
            </a:r>
            <a:endParaRPr lang="en-US" dirty="0"/>
          </a:p>
        </p:txBody>
      </p:sp>
    </p:spTree>
    <p:extLst>
      <p:ext uri="{BB962C8B-B14F-4D97-AF65-F5344CB8AC3E}">
        <p14:creationId xmlns:p14="http://schemas.microsoft.com/office/powerpoint/2010/main" val="110619834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en-US"/>
          </a:p>
        </p:txBody>
      </p:sp>
      <p:sp>
        <p:nvSpPr>
          <p:cNvPr id="3" name="عنصر نائب للمحتوى 2"/>
          <p:cNvSpPr>
            <a:spLocks noGrp="1"/>
          </p:cNvSpPr>
          <p:nvPr>
            <p:ph idx="1"/>
          </p:nvPr>
        </p:nvSpPr>
        <p:spPr/>
        <p:txBody>
          <a:bodyPr/>
          <a:lstStyle/>
          <a:p>
            <a:r>
              <a:rPr lang="ar-IQ" dirty="0"/>
              <a:t>اما مصلحة الأفراد فتتمثل بالضمانات التي توفرها قواعد الشكل والإجراءات في مواجهة السلطة الإدارية وقراراتها، فمثلاً مصادرة التامين النهائي لا يستخدم </a:t>
            </a:r>
            <a:r>
              <a:rPr lang="ar-IQ" dirty="0" err="1"/>
              <a:t>للتاخير</a:t>
            </a:r>
            <a:r>
              <a:rPr lang="ar-IQ" dirty="0"/>
              <a:t> في تنفيذ الاعمال ، لأن له مهمة حددها القانون ضمان </a:t>
            </a:r>
            <a:r>
              <a:rPr lang="ar-IQ" dirty="0" err="1"/>
              <a:t>لاجراء</a:t>
            </a:r>
            <a:r>
              <a:rPr lang="ar-IQ" dirty="0"/>
              <a:t> العمل على الوجه الاكمل ، لذلك فان استخدام مصادرة التامين في غير ما حدده القانون يشكل انحرافاً </a:t>
            </a:r>
            <a:r>
              <a:rPr lang="ar-IQ" dirty="0" err="1"/>
              <a:t>بالاجراءات</a:t>
            </a:r>
            <a:r>
              <a:rPr lang="ar-IQ" dirty="0"/>
              <a:t>، من ثم يكون حقيقياً </a:t>
            </a:r>
            <a:r>
              <a:rPr lang="ar-IQ" dirty="0" err="1"/>
              <a:t>بالالغاء</a:t>
            </a:r>
            <a:endParaRPr lang="en-US" dirty="0"/>
          </a:p>
        </p:txBody>
      </p:sp>
    </p:spTree>
    <p:extLst>
      <p:ext uri="{BB962C8B-B14F-4D97-AF65-F5344CB8AC3E}">
        <p14:creationId xmlns:p14="http://schemas.microsoft.com/office/powerpoint/2010/main" val="247613965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en-US"/>
          </a:p>
        </p:txBody>
      </p:sp>
      <p:sp>
        <p:nvSpPr>
          <p:cNvPr id="3" name="عنصر نائب للمحتوى 2"/>
          <p:cNvSpPr>
            <a:spLocks noGrp="1"/>
          </p:cNvSpPr>
          <p:nvPr>
            <p:ph idx="1"/>
          </p:nvPr>
        </p:nvSpPr>
        <p:spPr/>
        <p:txBody>
          <a:bodyPr>
            <a:normAutofit lnSpcReduction="10000"/>
          </a:bodyPr>
          <a:lstStyle/>
          <a:p>
            <a:r>
              <a:rPr lang="ar-IQ" dirty="0"/>
              <a:t>وهذا ما أكدته محكمة القضاء الإداري في مصر في حكمها المؤرخ 1/7/1957 بالقول: (من المقرر فقهاً وقضاءً ان الأصل في الشكليات والإجراءات انها مقررة لمصلحة عامة قدرها المشرع</a:t>
            </a:r>
            <a:r>
              <a:rPr lang="ar-IQ" dirty="0" smtClean="0"/>
              <a:t>)). </a:t>
            </a:r>
            <a:r>
              <a:rPr lang="ar-IQ" dirty="0"/>
              <a:t>فالإدارة حرة في اختيار الشكل الذي تفرغ بها إرادتها لان القاعدة العامة تقضي بان المشرع  إذا لم يحدد شكلا معينا للقرار فانه في هذه الحالة يمكن ان يظهر باي شكل فقد يكون مكتوباً أو </a:t>
            </a:r>
            <a:r>
              <a:rPr lang="ar-IQ" dirty="0" err="1"/>
              <a:t>شفاهةً</a:t>
            </a:r>
            <a:r>
              <a:rPr lang="ar-IQ" dirty="0"/>
              <a:t> او بالإشارة أو عن طريق التلكس (</a:t>
            </a:r>
            <a:r>
              <a:rPr lang="en-US" dirty="0"/>
              <a:t>Telex) </a:t>
            </a:r>
            <a:r>
              <a:rPr lang="ar-IQ" dirty="0"/>
              <a:t>والذي عده القضاء الإداري في الفرنسي شكلا من الأشكال التي يمكن ان تعبر الإدارة به عن قراره</a:t>
            </a:r>
            <a:endParaRPr lang="en-US" dirty="0"/>
          </a:p>
        </p:txBody>
      </p:sp>
    </p:spTree>
    <p:extLst>
      <p:ext uri="{BB962C8B-B14F-4D97-AF65-F5344CB8AC3E}">
        <p14:creationId xmlns:p14="http://schemas.microsoft.com/office/powerpoint/2010/main" val="245629192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en-US"/>
          </a:p>
        </p:txBody>
      </p:sp>
      <p:sp>
        <p:nvSpPr>
          <p:cNvPr id="3" name="عنصر نائب للمحتوى 2"/>
          <p:cNvSpPr>
            <a:spLocks noGrp="1"/>
          </p:cNvSpPr>
          <p:nvPr>
            <p:ph idx="1"/>
          </p:nvPr>
        </p:nvSpPr>
        <p:spPr/>
        <p:txBody>
          <a:bodyPr/>
          <a:lstStyle/>
          <a:p>
            <a:r>
              <a:rPr lang="ar-IQ" dirty="0"/>
              <a:t>نطاق الرقابة على شرعية الشكل والإجراءات في قرار الجزاء</a:t>
            </a:r>
          </a:p>
          <a:p>
            <a:r>
              <a:rPr lang="ar-IQ" dirty="0"/>
              <a:t>نتناول في هذا المجال ما استقر عليه القضاء بشان التفرقة التي ابتدعها مجلس الدولة الفرنسي بين ما يعد من الإجراءات والشكليات الجوهرية وبين الشكليات ولإجراءات الثانوية وباستقراء أحكام القضاء نجد ان هنالك أربعة معايير للحكم على جوهرية الإجراء.</a:t>
            </a:r>
            <a:endParaRPr lang="en-US" dirty="0"/>
          </a:p>
        </p:txBody>
      </p:sp>
    </p:spTree>
    <p:extLst>
      <p:ext uri="{BB962C8B-B14F-4D97-AF65-F5344CB8AC3E}">
        <p14:creationId xmlns:p14="http://schemas.microsoft.com/office/powerpoint/2010/main" val="329063022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en-US"/>
          </a:p>
        </p:txBody>
      </p:sp>
      <p:sp>
        <p:nvSpPr>
          <p:cNvPr id="3" name="عنصر نائب للمحتوى 2"/>
          <p:cNvSpPr>
            <a:spLocks noGrp="1"/>
          </p:cNvSpPr>
          <p:nvPr>
            <p:ph idx="1"/>
          </p:nvPr>
        </p:nvSpPr>
        <p:spPr/>
        <p:txBody>
          <a:bodyPr>
            <a:normAutofit fontScale="77500" lnSpcReduction="20000"/>
          </a:bodyPr>
          <a:lstStyle/>
          <a:p>
            <a:r>
              <a:rPr lang="ar-IQ" dirty="0"/>
              <a:t>ي ضوء ما تقدم بشأن جوهرية الإجراءات المتفاوتة التي تسبق توقيع الجزاء يتبين بأن هذه الإجراءات يمكن تصنيفها الى عدة أنواع وهي:</a:t>
            </a:r>
          </a:p>
          <a:p>
            <a:endParaRPr lang="ar-IQ" dirty="0"/>
          </a:p>
          <a:p>
            <a:r>
              <a:rPr lang="ar-IQ" dirty="0"/>
              <a:t>أولا: أخطار صاحب </a:t>
            </a:r>
            <a:r>
              <a:rPr lang="ar-IQ" dirty="0" err="1"/>
              <a:t>الشان</a:t>
            </a:r>
            <a:endParaRPr lang="ar-IQ" dirty="0"/>
          </a:p>
          <a:p>
            <a:r>
              <a:rPr lang="ar-IQ" dirty="0"/>
              <a:t>يعني ضرورة ان تحيط الإدارة المخالف علما بما تنوي اتخاذه من اجراء في مواجهته قبل حدوثه، بهدف تدارك الموقف وتصحيح وفسح المجال للمخالف لإزالة أسباب المخالفة وهو في هذه الحالة يعد إنذار قبل إنزال الادارة الجزاء عليه الإدارة غير ملزمة ان يتخذ الأخطار (الإنذار) شكلاً معينا، ما لم يلزمها المشرع </a:t>
            </a:r>
            <a:r>
              <a:rPr lang="ar-IQ" dirty="0" smtClean="0"/>
              <a:t>بذلك(، </a:t>
            </a:r>
            <a:r>
              <a:rPr lang="ar-IQ" dirty="0"/>
              <a:t>ومن الجدير بالذكر ان الاعذار يتم بمختلف الطرائق التي يحددها القانون . ففي مصر يكون اعذار المدين </a:t>
            </a:r>
            <a:r>
              <a:rPr lang="ar-IQ" dirty="0" err="1"/>
              <a:t>بانذاره</a:t>
            </a:r>
            <a:r>
              <a:rPr lang="ar-IQ" dirty="0"/>
              <a:t> استناداً الى المادة (219) من القانون المدني المصري او ان تتم على الوجه المبين في قانون المرافعات او الاتفاق في العقد على ان يكون المدين معذراً بمجرد حلول الاجل للوفاء بالتزاماته من دون الالتزام باتخاذ أي اجرا</a:t>
            </a:r>
            <a:endParaRPr lang="en-US" dirty="0"/>
          </a:p>
        </p:txBody>
      </p:sp>
    </p:spTree>
    <p:extLst>
      <p:ext uri="{BB962C8B-B14F-4D97-AF65-F5344CB8AC3E}">
        <p14:creationId xmlns:p14="http://schemas.microsoft.com/office/powerpoint/2010/main" val="124629788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en-US"/>
          </a:p>
        </p:txBody>
      </p:sp>
      <p:sp>
        <p:nvSpPr>
          <p:cNvPr id="3" name="عنصر نائب للمحتوى 2"/>
          <p:cNvSpPr>
            <a:spLocks noGrp="1"/>
          </p:cNvSpPr>
          <p:nvPr>
            <p:ph idx="1"/>
          </p:nvPr>
        </p:nvSpPr>
        <p:spPr/>
        <p:txBody>
          <a:bodyPr>
            <a:normAutofit lnSpcReduction="10000"/>
          </a:bodyPr>
          <a:lstStyle/>
          <a:p>
            <a:r>
              <a:rPr lang="ar-IQ" dirty="0"/>
              <a:t>اما في العراق فانه بموجب المادة (257) من القانون المدني يكون المدين معذراً بإنذاره ويجوز أن يتم الاعذار بأي طلب عتابي آخر كما يجوز أن يكون مترتباً على اتفاق يقضي بأن يكون المدين معذراً بمجرد حلول الأجل دون حاجة إلى </a:t>
            </a:r>
            <a:r>
              <a:rPr lang="ar-IQ" dirty="0" err="1" smtClean="0"/>
              <a:t>انذاروبناء</a:t>
            </a:r>
            <a:r>
              <a:rPr lang="ar-IQ" dirty="0" smtClean="0"/>
              <a:t> </a:t>
            </a:r>
            <a:r>
              <a:rPr lang="ar-IQ" dirty="0"/>
              <a:t>عليه يتضح لنا بان قاعدة الاعذار ليست مطلقة اذ يمكن الاتفاق على الاعفاء منها لأنه ليست من النظام العام فضلاً انه لا يوجد شكل محدد لصيغة الاعذار لذلك </a:t>
            </a:r>
            <a:r>
              <a:rPr lang="ar-IQ" dirty="0" err="1"/>
              <a:t>فالادارة</a:t>
            </a:r>
            <a:r>
              <a:rPr lang="ar-IQ" dirty="0"/>
              <a:t> تلتزم ببذل عناية كافية في سبيل ارسال الاخطار اليه اما اذا قصرت في هذا فانه يؤدي الى بطلان الجزاء لتخلف اجراء جوهري فيه </a:t>
            </a:r>
            <a:endParaRPr lang="en-US" dirty="0"/>
          </a:p>
        </p:txBody>
      </p:sp>
    </p:spTree>
    <p:extLst>
      <p:ext uri="{BB962C8B-B14F-4D97-AF65-F5344CB8AC3E}">
        <p14:creationId xmlns:p14="http://schemas.microsoft.com/office/powerpoint/2010/main" val="83377197"/>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دبوس تثبيت">
  <a:themeElements>
    <a:clrScheme name="دبوس تثبيت">
      <a:dk1>
        <a:sysClr val="windowText" lastClr="000000"/>
      </a:dk1>
      <a:lt1>
        <a:sysClr val="window" lastClr="FFFFFF"/>
      </a:lt1>
      <a:dk2>
        <a:srgbClr val="465E9C"/>
      </a:dk2>
      <a:lt2>
        <a:srgbClr val="CCDDEA"/>
      </a:lt2>
      <a:accent1>
        <a:srgbClr val="FDA023"/>
      </a:accent1>
      <a:accent2>
        <a:srgbClr val="AA2B1E"/>
      </a:accent2>
      <a:accent3>
        <a:srgbClr val="71685C"/>
      </a:accent3>
      <a:accent4>
        <a:srgbClr val="64A73B"/>
      </a:accent4>
      <a:accent5>
        <a:srgbClr val="EB5605"/>
      </a:accent5>
      <a:accent6>
        <a:srgbClr val="B9CA1A"/>
      </a:accent6>
      <a:hlink>
        <a:srgbClr val="D83E2C"/>
      </a:hlink>
      <a:folHlink>
        <a:srgbClr val="ED7D27"/>
      </a:folHlink>
    </a:clrScheme>
    <a:fontScheme name="دبوس تثبيت">
      <a:majorFont>
        <a:latin typeface="Constantia"/>
        <a:ea typeface=""/>
        <a:cs typeface=""/>
        <a:font script="Jpan" typeface="HGS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Franklin Gothic Book"/>
        <a:ea typeface=""/>
        <a:cs typeface=""/>
        <a:font script="Grek" typeface="Arial"/>
        <a:font script="Cyrl" typeface="Arial"/>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دبوس تثبيت">
      <a:fillStyleLst>
        <a:solidFill>
          <a:schemeClr val="phClr"/>
        </a:solidFill>
        <a:gradFill rotWithShape="1">
          <a:gsLst>
            <a:gs pos="0">
              <a:schemeClr val="phClr">
                <a:tint val="50000"/>
                <a:satMod val="180000"/>
                <a:lumMod val="100000"/>
              </a:schemeClr>
            </a:gs>
            <a:gs pos="40000">
              <a:schemeClr val="phClr">
                <a:tint val="60000"/>
                <a:satMod val="130000"/>
                <a:lumMod val="100000"/>
              </a:schemeClr>
            </a:gs>
            <a:gs pos="100000">
              <a:schemeClr val="phClr">
                <a:tint val="96000"/>
                <a:lumMod val="108000"/>
              </a:schemeClr>
            </a:gs>
          </a:gsLst>
          <a:lin ang="5400000" scaled="0"/>
        </a:gradFill>
        <a:gradFill rotWithShape="1">
          <a:gsLst>
            <a:gs pos="0">
              <a:schemeClr val="phClr"/>
            </a:gs>
            <a:gs pos="100000">
              <a:schemeClr val="phClr">
                <a:shade val="76000"/>
                <a:lumMod val="90000"/>
              </a:schemeClr>
            </a:gs>
          </a:gsLst>
          <a:lin ang="5400000" scaled="0"/>
        </a:gradFill>
      </a:fillStyleLst>
      <a:lnStyleLst>
        <a:ln w="9525" cap="flat" cmpd="sng" algn="ctr">
          <a:solidFill>
            <a:schemeClr val="phClr"/>
          </a:solidFill>
          <a:prstDash val="solid"/>
        </a:ln>
        <a:ln w="15875" cap="flat" cmpd="sng" algn="ctr">
          <a:solidFill>
            <a:schemeClr val="phClr">
              <a:shade val="80000"/>
              <a:lumMod val="90000"/>
            </a:schemeClr>
          </a:solidFill>
          <a:prstDash val="solid"/>
        </a:ln>
        <a:ln w="25400" cap="flat" cmpd="sng" algn="ctr">
          <a:solidFill>
            <a:schemeClr val="phClr"/>
          </a:solidFill>
          <a:prstDash val="solid"/>
        </a:ln>
      </a:lnStyleLst>
      <a:effectStyleLst>
        <a:effectStyle>
          <a:effectLst/>
        </a:effectStyle>
        <a:effectStyle>
          <a:effectLst>
            <a:outerShdw blurRad="38100" dist="38100" dir="4800000" sx="98000" sy="98000" rotWithShape="0">
              <a:srgbClr val="000000">
                <a:alpha val="32000"/>
              </a:srgbClr>
            </a:outerShdw>
          </a:effectLst>
        </a:effectStyle>
        <a:effectStyle>
          <a:effectLst>
            <a:outerShdw blurRad="38100" dist="38100" dir="4800000" sx="96000" sy="96000" rotWithShape="0">
              <a:srgbClr val="000000">
                <a:alpha val="40000"/>
              </a:srgbClr>
            </a:outerShdw>
          </a:effectLst>
          <a:scene3d>
            <a:camera prst="orthographicFront">
              <a:rot lat="0" lon="0" rev="0"/>
            </a:camera>
            <a:lightRig rig="threePt" dir="t">
              <a:rot lat="0" lon="0" rev="3240000"/>
            </a:lightRig>
          </a:scene3d>
          <a:sp3d>
            <a:bevelT w="28575" h="28575"/>
          </a:sp3d>
        </a:effectStyle>
      </a:effectStyleLst>
      <a:bgFillStyleLst>
        <a:solidFill>
          <a:schemeClr val="phClr">
            <a:tint val="93000"/>
          </a:schemeClr>
        </a:solidFill>
        <a:blipFill rotWithShape="1">
          <a:blip xmlns:r="http://schemas.openxmlformats.org/officeDocument/2006/relationships" r:embed="rId1">
            <a:duotone>
              <a:schemeClr val="phClr">
                <a:shade val="80000"/>
                <a:satMod val="140000"/>
                <a:lumMod val="50000"/>
              </a:schemeClr>
              <a:schemeClr val="phClr">
                <a:tint val="95000"/>
                <a:satMod val="180000"/>
                <a:lumMod val="160000"/>
              </a:schemeClr>
            </a:duotone>
          </a:blip>
          <a:stretch/>
        </a:blipFill>
        <a:blipFill rotWithShape="1">
          <a:blip xmlns:r="http://schemas.openxmlformats.org/officeDocument/2006/relationships" r:embed="rId2">
            <a:duotone>
              <a:schemeClr val="phClr">
                <a:tint val="98000"/>
                <a:shade val="90000"/>
                <a:satMod val="120000"/>
                <a:lumMod val="54000"/>
              </a:schemeClr>
              <a:schemeClr val="phClr">
                <a:tint val="80000"/>
                <a:satMod val="160000"/>
                <a:lumMod val="140000"/>
              </a:schemeClr>
            </a:duotone>
          </a:blip>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Pushpin</Template>
  <TotalTime>19</TotalTime>
  <Words>883</Words>
  <Application>Microsoft Office PowerPoint</Application>
  <PresentationFormat>عرض على الشاشة (3:4)‏</PresentationFormat>
  <Paragraphs>28</Paragraphs>
  <Slides>13</Slides>
  <Notes>0</Notes>
  <HiddenSlides>0</HiddenSlides>
  <MMClips>0</MMClips>
  <ScaleCrop>false</ScaleCrop>
  <HeadingPairs>
    <vt:vector size="4" baseType="variant">
      <vt:variant>
        <vt:lpstr>نسق</vt:lpstr>
      </vt:variant>
      <vt:variant>
        <vt:i4>1</vt:i4>
      </vt:variant>
      <vt:variant>
        <vt:lpstr>عناوين الشرائح</vt:lpstr>
      </vt:variant>
      <vt:variant>
        <vt:i4>13</vt:i4>
      </vt:variant>
    </vt:vector>
  </HeadingPairs>
  <TitlesOfParts>
    <vt:vector size="14" baseType="lpstr">
      <vt:lpstr>دبوس تثبيت</vt:lpstr>
      <vt:lpstr>محاضرات القضاء الاداري  الكورس الثاني</vt:lpstr>
      <vt:lpstr>عرض تقديمي في PowerPoint</vt:lpstr>
      <vt:lpstr>عيب الشكل والاجراءات</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محاضرات القضاء الاداري  الكورس الثاني</dc:title>
  <dc:creator>Admin</dc:creator>
  <cp:lastModifiedBy>Maher</cp:lastModifiedBy>
  <cp:revision>4</cp:revision>
  <dcterms:created xsi:type="dcterms:W3CDTF">2026-03-08T16:26:51Z</dcterms:created>
  <dcterms:modified xsi:type="dcterms:W3CDTF">2026-03-09T17:27:48Z</dcterms:modified>
</cp:coreProperties>
</file>